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73" d="100"/>
          <a:sy n="73" d="100"/>
        </p:scale>
        <p:origin x="296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presProps" Target="presProps.xml"/><Relationship Id="rId5" Type="http://schemas.openxmlformats.org/officeDocument/2006/relationships/viewProps" Target="viewProps.xml"/><Relationship Id="rId6" Type="http://schemas.openxmlformats.org/officeDocument/2006/relationships/theme" Target="theme/theme1.xml"/><Relationship Id="rId7" Type="http://schemas.openxmlformats.org/officeDocument/2006/relationships/tableStyles" Target="tableStyles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5.png"/><Relationship Id="rId3" Type="http://schemas.openxmlformats.org/officeDocument/2006/relationships/image" Target="../media/image6.png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E3F437FB-0DC0-43A4-8FF4-5AD8F217E322}" type="datetimeFigureOut">
              <a:rPr lang="en-IN" smtClean="0"/>
              <a:t>15-08-2026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629DEF4D-5EA2-4E55-8FF6-CC9B60037D72}" type="slidenum">
              <a:rPr lang="en-IN" smtClean="0"/>
              <a:t>‹#›</a:t>
            </a:fld>
            <a:endParaRPr lang="en-IN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116751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F437FB-0DC0-43A4-8FF4-5AD8F217E322}" type="datetimeFigureOut">
              <a:rPr lang="en-IN" smtClean="0"/>
              <a:t>15-08-2026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DEF4D-5EA2-4E55-8FF6-CC9B60037D72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5452417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F437FB-0DC0-43A4-8FF4-5AD8F217E322}" type="datetimeFigureOut">
              <a:rPr lang="en-IN" smtClean="0"/>
              <a:t>15-08-2026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DEF4D-5EA2-4E55-8FF6-CC9B60037D72}" type="slidenum">
              <a:rPr lang="en-IN" smtClean="0"/>
              <a:t>‹#›</a:t>
            </a:fld>
            <a:endParaRPr lang="en-IN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364785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F437FB-0DC0-43A4-8FF4-5AD8F217E322}" type="datetimeFigureOut">
              <a:rPr lang="en-IN" smtClean="0"/>
              <a:t>15-08-2026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DEF4D-5EA2-4E55-8FF6-CC9B60037D72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035117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F437FB-0DC0-43A4-8FF4-5AD8F217E322}" type="datetimeFigureOut">
              <a:rPr lang="en-IN" smtClean="0"/>
              <a:t>15-08-2026</a:t>
            </a:fld>
            <a:endParaRPr lang="en-IN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DEF4D-5EA2-4E55-8FF6-CC9B60037D72}" type="slidenum">
              <a:rPr lang="en-IN" smtClean="0"/>
              <a:t>‹#›</a:t>
            </a:fld>
            <a:endParaRPr lang="en-IN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892342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F437FB-0DC0-43A4-8FF4-5AD8F217E322}" type="datetimeFigureOut">
              <a:rPr lang="en-IN" smtClean="0"/>
              <a:t>15-08-2026</a:t>
            </a:fld>
            <a:endParaRPr lang="en-IN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DEF4D-5EA2-4E55-8FF6-CC9B60037D72}" type="slidenum">
              <a:rPr lang="en-IN" smtClean="0"/>
              <a:t>‹#›</a:t>
            </a:fld>
            <a:endParaRPr lang="en-IN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866500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F437FB-0DC0-43A4-8FF4-5AD8F217E322}" type="datetimeFigureOut">
              <a:rPr lang="en-IN" smtClean="0"/>
              <a:t>15-08-2026</a:t>
            </a:fld>
            <a:endParaRPr lang="en-IN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DEF4D-5EA2-4E55-8FF6-CC9B60037D72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8727871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F437FB-0DC0-43A4-8FF4-5AD8F217E322}" type="datetimeFigureOut">
              <a:rPr lang="en-IN" smtClean="0"/>
              <a:t>15-08-2026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DEF4D-5EA2-4E55-8FF6-CC9B60037D72}" type="slidenum">
              <a:rPr lang="en-IN" smtClean="0"/>
              <a:t>‹#›</a:t>
            </a:fld>
            <a:endParaRPr lang="en-IN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576537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F437FB-0DC0-43A4-8FF4-5AD8F217E322}" type="datetimeFigureOut">
              <a:rPr lang="en-IN" smtClean="0"/>
              <a:t>15-08-2026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DEF4D-5EA2-4E55-8FF6-CC9B60037D72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7435254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F437FB-0DC0-43A4-8FF4-5AD8F217E322}" type="datetimeFigureOut">
              <a:rPr lang="en-IN" smtClean="0"/>
              <a:t>15-08-2026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DEF4D-5EA2-4E55-8FF6-CC9B60037D72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6040897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F437FB-0DC0-43A4-8FF4-5AD8F217E322}" type="datetimeFigureOut">
              <a:rPr lang="en-IN" smtClean="0"/>
              <a:t>15-08-2026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DEF4D-5EA2-4E55-8FF6-CC9B60037D72}" type="slidenum">
              <a:rPr lang="en-IN" smtClean="0"/>
              <a:t>‹#›</a:t>
            </a:fld>
            <a:endParaRPr lang="en-IN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3016448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F437FB-0DC0-43A4-8FF4-5AD8F217E322}" type="datetimeFigureOut">
              <a:rPr lang="en-IN" smtClean="0"/>
              <a:t>15-08-2026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DEF4D-5EA2-4E55-8FF6-CC9B60037D72}" type="slidenum">
              <a:rPr lang="en-IN" smtClean="0"/>
              <a:t>‹#›</a:t>
            </a:fld>
            <a:endParaRPr lang="en-IN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8815728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F437FB-0DC0-43A4-8FF4-5AD8F217E322}" type="datetimeFigureOut">
              <a:rPr lang="en-IN" smtClean="0"/>
              <a:t>15-08-2026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DEF4D-5EA2-4E55-8FF6-CC9B60037D72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22269851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F437FB-0DC0-43A4-8FF4-5AD8F217E322}" type="datetimeFigureOut">
              <a:rPr lang="en-IN" smtClean="0"/>
              <a:t>15-08-2026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DEF4D-5EA2-4E55-8FF6-CC9B60037D72}" type="slidenum">
              <a:rPr lang="en-IN" smtClean="0"/>
              <a:t>‹#›</a:t>
            </a:fld>
            <a:endParaRPr lang="en-IN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8808570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F437FB-0DC0-43A4-8FF4-5AD8F217E322}" type="datetimeFigureOut">
              <a:rPr lang="en-IN" smtClean="0"/>
              <a:t>15-08-2026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DEF4D-5EA2-4E55-8FF6-CC9B60037D72}" type="slidenum">
              <a:rPr lang="en-IN" smtClean="0"/>
              <a:t>‹#›</a:t>
            </a:fld>
            <a:endParaRPr lang="en-IN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9866904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F437FB-0DC0-43A4-8FF4-5AD8F217E322}" type="datetimeFigureOut">
              <a:rPr lang="en-IN" smtClean="0"/>
              <a:t>15-08-2026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DEF4D-5EA2-4E55-8FF6-CC9B60037D72}" type="slidenum">
              <a:rPr lang="en-IN" smtClean="0"/>
              <a:t>‹#›</a:t>
            </a:fld>
            <a:endParaRPr lang="en-IN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9839630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F437FB-0DC0-43A4-8FF4-5AD8F217E322}" type="datetimeFigureOut">
              <a:rPr lang="en-IN" smtClean="0"/>
              <a:t>15-08-2026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DEF4D-5EA2-4E55-8FF6-CC9B60037D72}" type="slidenum">
              <a:rPr lang="en-IN" smtClean="0"/>
              <a:t>‹#›</a:t>
            </a:fld>
            <a:endParaRPr lang="en-IN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12176091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slideLayout" Target="../slideLayouts/slideLayout13.xml"/><Relationship Id="rId14" Type="http://schemas.openxmlformats.org/officeDocument/2006/relationships/slideLayout" Target="../slideLayouts/slideLayout14.xml"/><Relationship Id="rId15" Type="http://schemas.openxmlformats.org/officeDocument/2006/relationships/slideLayout" Target="../slideLayouts/slideLayout15.xml"/><Relationship Id="rId16" Type="http://schemas.openxmlformats.org/officeDocument/2006/relationships/slideLayout" Target="../slideLayouts/slideLayout16.xml"/><Relationship Id="rId17" Type="http://schemas.openxmlformats.org/officeDocument/2006/relationships/slideLayout" Target="../slideLayouts/slideLayout17.xml"/><Relationship Id="rId18" Type="http://schemas.openxmlformats.org/officeDocument/2006/relationships/theme" Target="../theme/theme1.xml"/><Relationship Id="rId19" Type="http://schemas.openxmlformats.org/officeDocument/2006/relationships/image" Target="../media/image3.png"/><Relationship Id="rId20" Type="http://schemas.openxmlformats.org/officeDocument/2006/relationships/image" Target="../media/image4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E3F437FB-0DC0-43A4-8FF4-5AD8F217E322}" type="datetimeFigureOut">
              <a:rPr lang="en-IN" smtClean="0"/>
              <a:t>15-08-2026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629DEF4D-5EA2-4E55-8FF6-CC9B60037D72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5329067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2.png"/><Relationship Id="rId3" Type="http://schemas.openxmlformats.org/officeDocument/2006/relationships/hyperlink" Target="https://kidslearnwithconcept.in/" TargetMode="Externa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7.jpg"/><Relationship Id="rId3" Type="http://schemas.openxmlformats.org/officeDocument/2006/relationships/hyperlink" Target="https://commons.wikimedia.org/wiki/Category:Bell_UH-1_(Philippine_Air_Force)" TargetMode="External"/><Relationship Id="rId4" Type="http://schemas.openxmlformats.org/officeDocument/2006/relationships/image" Target="../media/image8.jpg"/><Relationship Id="rId5" Type="http://schemas.openxmlformats.org/officeDocument/2006/relationships/hyperlink" Target="https://www.geograph.org.uk/photo/6509208" TargetMode="External"/><Relationship Id="rId6" Type="http://schemas.openxmlformats.org/officeDocument/2006/relationships/image" Target="../media/image9.png"/><Relationship Id="rId7" Type="http://schemas.openxmlformats.org/officeDocument/2006/relationships/hyperlink" Target="https://freepngimg.com/png/31614-dress-picture" TargetMode="External"/><Relationship Id="rId8" Type="http://schemas.openxmlformats.org/officeDocument/2006/relationships/image" Target="../media/image10.jpeg"/><Relationship Id="rId9" Type="http://schemas.openxmlformats.org/officeDocument/2006/relationships/hyperlink" Target="https://www.walmart.com/ip/hengsof-Girls-Two-Piece-Academic-Dress-Set-Long-Sleeve-Button-Down-Shirt-and-Sleeveless-Jumper-School-Style-Outfit-for-Children-Size-3-15-Years/19271654350" TargetMode="External"/><Relationship Id="rId10" Type="http://schemas.openxmlformats.org/officeDocument/2006/relationships/image" Target="../media/image11.jpg"/><Relationship Id="rId11" Type="http://schemas.openxmlformats.org/officeDocument/2006/relationships/hyperlink" Target="https://www.vintagepri.com.br/2017/11/floral-homecoming-dresses-from-sassy-my.html" TargetMode="External"/><Relationship Id="rId12" Type="http://schemas.openxmlformats.org/officeDocument/2006/relationships/image" Target="../media/image12.png"/><Relationship Id="rId13" Type="http://schemas.openxmlformats.org/officeDocument/2006/relationships/hyperlink" Target="https://kidslearnwithconcept.in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26CD61-5EEB-4692-8077-DE62FCD9163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WORD PROBLEMS ON ADDITION</a:t>
            </a:r>
            <a:endParaRPr lang="en-IN" dirty="0"/>
          </a:p>
        </p:txBody>
      </p:sp>
      <p:pic>
        <p:nvPicPr>
          <p:cNvPr id="3" name="Picture 2" descr="logo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40440" y="109728"/>
            <a:ext cx="914400" cy="609904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82880" y="6492240"/>
            <a:ext cx="11826240" cy="2743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sz="1200" b="1">
                <a:solidFill>
                  <a:srgbClr val="9A9A9A"/>
                </a:solidFill>
                <a:hlinkClick r:id="rId3"/>
              </a:rPr>
              <a:t>kidslearnwithconcept.in</a:t>
            </a:r>
          </a:p>
        </p:txBody>
      </p:sp>
    </p:spTree>
    <p:extLst>
      <p:ext uri="{BB962C8B-B14F-4D97-AF65-F5344CB8AC3E}">
        <p14:creationId xmlns:p14="http://schemas.microsoft.com/office/powerpoint/2010/main" val="253093990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844C406-687D-428E-901B-1DDFDEBCF20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1330242" y="2075919"/>
            <a:ext cx="1735182" cy="12827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EF691D9F-14FB-4950-939F-34FAF62542E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3289670" y="2013074"/>
            <a:ext cx="1408609" cy="1385474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04458CF8-28C1-4906-8EF9-AF822AEFE9A3}"/>
              </a:ext>
            </a:extLst>
          </p:cNvPr>
          <p:cNvSpPr txBox="1"/>
          <p:nvPr/>
        </p:nvSpPr>
        <p:spPr>
          <a:xfrm>
            <a:off x="827309" y="1148457"/>
            <a:ext cx="863019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1 helicopter was on the ground .1 more helicopter came down. How many helicopter are there on the ground now ?</a:t>
            </a:r>
            <a:endParaRPr lang="en-IN" dirty="0"/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A18F65C0-B408-4355-ADB4-0F1B98BEB719}"/>
              </a:ext>
            </a:extLst>
          </p:cNvPr>
          <p:cNvSpPr/>
          <p:nvPr/>
        </p:nvSpPr>
        <p:spPr>
          <a:xfrm>
            <a:off x="9457503" y="1149500"/>
            <a:ext cx="2046514" cy="389989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FDCD9CE8-341A-40F5-AC1E-7E856F97797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7"/>
              </a:ext>
            </a:extLst>
          </a:blip>
          <a:stretch>
            <a:fillRect/>
          </a:stretch>
        </p:blipFill>
        <p:spPr>
          <a:xfrm flipV="1">
            <a:off x="6534268" y="6857999"/>
            <a:ext cx="2046514" cy="45719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4ADDF0FE-5459-41E7-A7BD-D5838292DA07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9"/>
              </a:ext>
            </a:extLst>
          </a:blip>
          <a:stretch>
            <a:fillRect/>
          </a:stretch>
        </p:blipFill>
        <p:spPr>
          <a:xfrm>
            <a:off x="1330242" y="4206145"/>
            <a:ext cx="1096192" cy="917527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1D92AEB5-ECEB-4E61-A5CD-26C6A7846DD4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11"/>
              </a:ext>
            </a:extLst>
          </a:blip>
          <a:stretch>
            <a:fillRect/>
          </a:stretch>
        </p:blipFill>
        <p:spPr>
          <a:xfrm>
            <a:off x="2887988" y="4088828"/>
            <a:ext cx="1935480" cy="1089800"/>
          </a:xfrm>
          <a:prstGeom prst="rect">
            <a:avLst/>
          </a:prstGeom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C09180AA-9F4A-4F28-83D6-FF9EF1584B21}"/>
              </a:ext>
            </a:extLst>
          </p:cNvPr>
          <p:cNvSpPr txBox="1"/>
          <p:nvPr/>
        </p:nvSpPr>
        <p:spPr>
          <a:xfrm>
            <a:off x="956862" y="3659095"/>
            <a:ext cx="82208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2. Mother gave 1 dress to Lata .Father gave her 2 dresses. How many dresses did Lata get ?</a:t>
            </a:r>
            <a:endParaRPr lang="en-IN" dirty="0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06D905A4-1080-4AE7-858D-866802597284}"/>
              </a:ext>
            </a:extLst>
          </p:cNvPr>
          <p:cNvSpPr/>
          <p:nvPr/>
        </p:nvSpPr>
        <p:spPr>
          <a:xfrm>
            <a:off x="9283345" y="3659095"/>
            <a:ext cx="2229394" cy="369332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pic>
        <p:nvPicPr>
          <p:cNvPr id="24" name="Picture 23" descr="logo.png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1140440" y="109728"/>
            <a:ext cx="914400" cy="609904"/>
          </a:xfrm>
          <a:prstGeom prst="rect">
            <a:avLst/>
          </a:prstGeom>
        </p:spPr>
      </p:pic>
      <p:sp>
        <p:nvSpPr>
          <p:cNvPr id="25" name="TextBox 24"/>
          <p:cNvSpPr txBox="1"/>
          <p:nvPr/>
        </p:nvSpPr>
        <p:spPr>
          <a:xfrm>
            <a:off x="182880" y="6492240"/>
            <a:ext cx="11826240" cy="2743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sz="1200" b="1">
                <a:solidFill>
                  <a:srgbClr val="9A9A9A"/>
                </a:solidFill>
                <a:hlinkClick r:id="rId13"/>
              </a:rPr>
              <a:t>kidslearnwithconcept.in</a:t>
            </a:r>
          </a:p>
        </p:txBody>
      </p:sp>
    </p:spTree>
    <p:extLst>
      <p:ext uri="{BB962C8B-B14F-4D97-AF65-F5344CB8AC3E}">
        <p14:creationId xmlns:p14="http://schemas.microsoft.com/office/powerpoint/2010/main" val="2288654743"/>
      </p:ext>
    </p:extLst>
  </p:cSld>
  <p:clrMapOvr>
    <a:masterClrMapping/>
  </p:clrMapOvr>
</p:sld>
</file>

<file path=ppt/theme/_rels/theme1.xml.rels><?xml version='1.0' encoding='UTF-8' standalone='yes'?>
<Relationships xmlns="http://schemas.openxmlformats.org/package/2006/relationships"><Relationship Id="rId1" Type="http://schemas.openxmlformats.org/officeDocument/2006/relationships/image" Target="../media/image1.jpeg"/><Relationship Id="rId2" Type="http://schemas.openxmlformats.org/officeDocument/2006/relationships/image" Target="../media/image2.jpeg"/></Relationships>
</file>

<file path=ppt/theme/theme1.xml><?xml version="1.0" encoding="utf-8"?>
<a:theme xmlns:a="http://schemas.openxmlformats.org/drawingml/2006/main" name="Organic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2721</TotalTime>
  <Words>49</Words>
  <Application>Microsoft Office PowerPoint</Application>
  <PresentationFormat>Widescreen</PresentationFormat>
  <Paragraphs>3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5" baseType="lpstr">
      <vt:lpstr>Arial</vt:lpstr>
      <vt:lpstr>Garamond</vt:lpstr>
      <vt:lpstr>Organic</vt:lpstr>
      <vt:lpstr>WORD PROBLEMS ON ADDITION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WORD PROBLEMS ON ADDITION</dc:title>
  <dc:creator>Pankaj Kumar Jha</dc:creator>
  <cp:lastModifiedBy>Pankaj Kumar Jha</cp:lastModifiedBy>
  <cp:revision>7</cp:revision>
  <dcterms:created xsi:type="dcterms:W3CDTF">2026-01-25T04:39:32Z</dcterms:created>
  <dcterms:modified xsi:type="dcterms:W3CDTF">2026-08-15T04:44:24Z</dcterms:modified>
</cp:coreProperties>
</file>