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1" d="100"/>
          <a:sy n="71" d="100"/>
        </p:scale>
        <p:origin x="5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DE724E-D218-4E2C-ABCF-D0BF382312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81BC22-38FC-4E7E-8EEC-99C9274D8E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41DBC-E92C-4892-BA7A-1C4014F68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533F4-3CB1-4971-85EA-0E5CD60D0146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657109-2E24-4560-B3F6-7D092B1BE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2ACFFC-0E10-45E6-BD27-0850DF9C8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D883-94E2-4377-8939-FDA6A8A7663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55973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BF9E69-B135-4A32-8900-7BAA701DA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69F3C1-68CE-4919-A3F9-00D46ED0EA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32DFB0-3C2F-41DD-97D0-50A5F4501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533F4-3CB1-4971-85EA-0E5CD60D0146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970FA8-DF37-4D4D-9150-39ACEA75A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0FEF9-7A3E-4DB6-8ADD-A209A055F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D883-94E2-4377-8939-FDA6A8A7663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77246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54DB7B-02AA-4D8D-86FC-194BA8475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DD00E1-9CEE-4B6D-949B-BB2089016E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58AB82-C699-431B-B3B8-0E5C8E6DB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533F4-3CB1-4971-85EA-0E5CD60D0146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8C7360-9EDC-4198-82AD-0B0E66D5C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114C25-2149-4D30-B02B-51B1BC33E1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D883-94E2-4377-8939-FDA6A8A7663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95973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783E97-4C71-49DE-8D0A-0579B58CE0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7D584D-D90B-400F-A770-97711DBC48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5BFE34-B3F7-481E-8E97-999283A180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4A240E-5B0C-475A-A61C-1AA70C502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533F4-3CB1-4971-85EA-0E5CD60D0146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BFC993-5A48-4F15-A6D5-EFE23BA22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CB28F4-A007-4584-9EE7-D9BD2071D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D883-94E2-4377-8939-FDA6A8A7663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64665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A6CAF-267B-4C29-8683-D2463DC3E8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3FBDE4-9EB5-4DD7-9CDE-A4DA8D1F2C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7BEA4E-9D7A-4EE1-AB30-AE19FE84CD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FDDBD2-46DE-4CD5-945B-D72D2C4D0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2813A1-D7CD-47E0-90DB-6EA34B6FAF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09E7AE-4A5F-4B7C-B08B-8D3F12CF9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533F4-3CB1-4971-85EA-0E5CD60D0146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BBFDC32-44EB-463C-A7FD-F187F6343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52E13C0-79CC-47A7-B8E8-88AB38ACA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D883-94E2-4377-8939-FDA6A8A7663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06641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358B29-A526-4E48-A5D3-7EDE051CC5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431776-224A-4A28-9529-840CCCD22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533F4-3CB1-4971-85EA-0E5CD60D0146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B903DD-E8BA-4694-BCD3-18610B573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512389-E284-46D7-8874-F0D8391EC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D883-94E2-4377-8939-FDA6A8A7663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54958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0714B0-01EF-46CA-A5DA-28EDD1996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533F4-3CB1-4971-85EA-0E5CD60D0146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A4FD1F3-84D7-45B4-8E9C-C20DB901F9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7BAD84-4CEF-48B8-8B0F-9D3F772F6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D883-94E2-4377-8939-FDA6A8A7663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85737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1180F-DFC0-4A38-A27C-D29708F93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2FEC1A-1FB5-4169-9155-F8DE62899B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79E771-0B5F-4612-AA11-80132500B6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942BDB-28AD-4DDA-996F-E2E6EDAAD2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533F4-3CB1-4971-85EA-0E5CD60D0146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709C76-3056-4342-8061-7B531B0B8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842568-6B4E-46BA-B15A-68C156C6F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D883-94E2-4377-8939-FDA6A8A7663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97584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C2C18-CF6E-438B-83C9-309B4D21A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F2AACE-8A27-4C7D-AF17-F2C4DFE37C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831D4F-C735-4B2B-8183-008E33F0FF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0CE0E7-5FB5-4885-8A49-A8CC90DCD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533F4-3CB1-4971-85EA-0E5CD60D0146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333A35-583E-405B-AAAB-D3593820E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40F8D6-F8B8-4ECA-A62D-4A6AE20CBE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D883-94E2-4377-8939-FDA6A8A7663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74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40A80-5265-4767-9077-BC7E5B5D7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4C4D60-8473-43F9-99EA-ECA2C2980D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559FFA-716E-4DAB-922E-3BFADBC4D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533F4-3CB1-4971-85EA-0E5CD60D0146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D606A1-6C01-446E-B5DF-15958E717F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4C5EFF-B409-4F37-8253-CF87BD1DD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D883-94E2-4377-8939-FDA6A8A7663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86312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9E74AD5-1894-466C-88FA-D3D4709CBD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B05151-646E-4FA0-80ED-6384779FBA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038C42-60D6-49EB-95F8-69F49EFA6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533F4-3CB1-4971-85EA-0E5CD60D0146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65A1AF-091C-4AA5-A2DC-C50A7536C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19FC3A-F67C-4066-B643-492EF23AC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2D883-94E2-4377-8939-FDA6A8A7663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83243855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CD4134E-D16A-4FCC-AF6D-F97001C20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7BFF82-C0A6-4B5C-A921-BAC280D700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382DFF-E337-484D-A073-1060CC85D1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F533F4-3CB1-4971-85EA-0E5CD60D0146}" type="datetimeFigureOut">
              <a:rPr lang="en-IN" smtClean="0"/>
              <a:t>15-08-2026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8773E1-9068-4A87-9214-2E4A8B5305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7C7710-440C-491A-B12E-7EF78FB738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52D883-94E2-4377-8939-FDA6A8A7663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15824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hyperlink" Target="https://kidslearnwithconcept.i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D3E09D-50A2-4012-9677-692BB55EF5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67497" y="477929"/>
            <a:ext cx="3257006" cy="331968"/>
          </a:xfrm>
        </p:spPr>
        <p:txBody>
          <a:bodyPr>
            <a:normAutofit fontScale="90000"/>
          </a:bodyPr>
          <a:lstStyle/>
          <a:p>
            <a:r>
              <a:rPr lang="en-US" b="1" u="sng" dirty="0">
                <a:solidFill>
                  <a:srgbClr val="FF0000"/>
                </a:solidFill>
                <a:latin typeface="Arial Black" panose="020B0A04020102020204" pitchFamily="34" charset="0"/>
              </a:rPr>
              <a:t>Letters</a:t>
            </a:r>
            <a:endParaRPr lang="en-IN" b="1" u="sng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D9C344-541C-47E5-98D2-7A3CEB95F3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5924" y="915971"/>
            <a:ext cx="9860152" cy="5750970"/>
          </a:xfrm>
        </p:spPr>
        <p:txBody>
          <a:bodyPr/>
          <a:lstStyle/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en-IN" b="1" u="sng" dirty="0">
                <a:solidFill>
                  <a:srgbClr val="FF0000"/>
                </a:solidFill>
                <a:latin typeface="Arial Black" panose="020B0A04020102020204" pitchFamily="34" charset="0"/>
              </a:rPr>
              <a:t>Definition </a:t>
            </a:r>
            <a:r>
              <a:rPr lang="en-IN" b="1" dirty="0">
                <a:solidFill>
                  <a:srgbClr val="FF0000"/>
                </a:solidFill>
                <a:latin typeface="Arial Black" panose="020B0A04020102020204" pitchFamily="34" charset="0"/>
              </a:rPr>
              <a:t>:- A letter is the smallest unit of a word.                                                                              or                                                                                        A letter is the smallest unit, with the help of which we write an English word.</a:t>
            </a:r>
          </a:p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en-IN" b="1" dirty="0">
                <a:solidFill>
                  <a:srgbClr val="FF0000"/>
                </a:solidFill>
                <a:latin typeface="Arial Black" panose="020B0A04020102020204" pitchFamily="34" charset="0"/>
              </a:rPr>
              <a:t>There are 26 letters in English we can write them in two ways.</a:t>
            </a:r>
          </a:p>
          <a:p>
            <a:pPr algn="l"/>
            <a:endParaRPr lang="en-IN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04F23E-2A5F-4922-82F8-B4589F461B55}"/>
              </a:ext>
            </a:extLst>
          </p:cNvPr>
          <p:cNvSpPr txBox="1"/>
          <p:nvPr/>
        </p:nvSpPr>
        <p:spPr>
          <a:xfrm>
            <a:off x="1613391" y="3369227"/>
            <a:ext cx="91619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 dirty="0">
                <a:solidFill>
                  <a:srgbClr val="FF0000"/>
                </a:solidFill>
                <a:latin typeface="Arial Black" panose="020B0A04020102020204" pitchFamily="34" charset="0"/>
              </a:rPr>
              <a:t>Capital letters</a:t>
            </a:r>
            <a:endParaRPr lang="en-IN" sz="2400" b="1" u="sng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030FF4-E72D-4DA4-96ED-85BFFD8E7364}"/>
              </a:ext>
            </a:extLst>
          </p:cNvPr>
          <p:cNvSpPr txBox="1"/>
          <p:nvPr/>
        </p:nvSpPr>
        <p:spPr>
          <a:xfrm>
            <a:off x="2303930" y="3983909"/>
            <a:ext cx="7780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u="sng" dirty="0">
                <a:solidFill>
                  <a:srgbClr val="FF0000"/>
                </a:solidFill>
                <a:highlight>
                  <a:srgbClr val="FFFF00"/>
                </a:highlight>
              </a:rPr>
              <a:t>A B C D E F G H I J K L M N O P Q R S T U V W X Y Z</a:t>
            </a:r>
            <a:endParaRPr lang="en-IN" sz="2800" b="1" i="1" u="sng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ABEFB9-98F0-4E24-9706-E50D8F8261D9}"/>
              </a:ext>
            </a:extLst>
          </p:cNvPr>
          <p:cNvSpPr txBox="1"/>
          <p:nvPr/>
        </p:nvSpPr>
        <p:spPr>
          <a:xfrm>
            <a:off x="1586494" y="4660146"/>
            <a:ext cx="91619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 dirty="0">
                <a:solidFill>
                  <a:srgbClr val="FF0000"/>
                </a:solidFill>
                <a:latin typeface="Arial Black" panose="020B0A04020102020204" pitchFamily="34" charset="0"/>
              </a:rPr>
              <a:t>Small letters</a:t>
            </a:r>
            <a:endParaRPr lang="en-IN" sz="2400" b="1" u="sng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98861E-1B3A-44D2-995C-78E6709CE299}"/>
              </a:ext>
            </a:extLst>
          </p:cNvPr>
          <p:cNvSpPr txBox="1"/>
          <p:nvPr/>
        </p:nvSpPr>
        <p:spPr>
          <a:xfrm>
            <a:off x="2241685" y="5121811"/>
            <a:ext cx="780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a b c d e f g h </a:t>
            </a:r>
            <a:r>
              <a:rPr lang="en-US" sz="3200" b="1" i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i</a:t>
            </a:r>
            <a:r>
              <a:rPr lang="en-US" sz="32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j k l m n o p q r s t u v w x y z</a:t>
            </a:r>
            <a:endParaRPr lang="en-IN" sz="3200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C431778-88DC-4571-8E31-4D05136F3255}"/>
              </a:ext>
            </a:extLst>
          </p:cNvPr>
          <p:cNvSpPr txBox="1"/>
          <p:nvPr/>
        </p:nvSpPr>
        <p:spPr>
          <a:xfrm>
            <a:off x="0" y="5853945"/>
            <a:ext cx="4258235" cy="923330"/>
          </a:xfrm>
          <a:prstGeom prst="rect">
            <a:avLst/>
          </a:prstGeom>
          <a:solidFill>
            <a:schemeClr val="accent4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dirty="0"/>
              <a:t>Kids learn with concept</a:t>
            </a:r>
          </a:p>
          <a:p>
            <a:r>
              <a:rPr lang="en-US" dirty="0"/>
              <a:t>Basic English Grammar for Beginners</a:t>
            </a:r>
            <a:endParaRPr lang="en-IN" dirty="0"/>
          </a:p>
        </p:txBody>
      </p:sp>
      <p:pic>
        <p:nvPicPr>
          <p:cNvPr id="10" name="Picture 9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3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28729192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111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Arial Black</vt:lpstr>
      <vt:lpstr>Calibri</vt:lpstr>
      <vt:lpstr>Calibri Light</vt:lpstr>
      <vt:lpstr>Wingdings</vt:lpstr>
      <vt:lpstr>Office Theme</vt:lpstr>
      <vt:lpstr>Letters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letters</dc:title>
  <dc:creator>Pankaj Kumar Jha</dc:creator>
  <cp:lastModifiedBy>Pankaj Kumar Jha</cp:lastModifiedBy>
  <cp:revision>6</cp:revision>
  <dcterms:created xsi:type="dcterms:W3CDTF">2026-02-20T07:04:03Z</dcterms:created>
  <dcterms:modified xsi:type="dcterms:W3CDTF">2026-08-15T03:27:57Z</dcterms:modified>
</cp:coreProperties>
</file>