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26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3963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56329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623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18063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5684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120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38493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2776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64054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0461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154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6141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126663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71842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82090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03026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8761777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3.png"/><Relationship Id="rId20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CC4E6D3-6AD6-4D45-9CB4-451D524C8432}" type="datetimeFigureOut">
              <a:rPr lang="en-IN" smtClean="0"/>
              <a:t>01-05-2025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68B5EE2-4E01-47C6-94B6-EA30A34BA738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3158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3" Type="http://schemas.openxmlformats.org/officeDocument/2006/relationships/hyperlink" Target="https://kidslearnwithconcept.in/" TargetMode="Externa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hyperlink" Target="https://kidslearnwithconcept.in/" TargetMode="Externa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hyperlink" Target="https://kidslearnwithconcept.in/" TargetMode="Externa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hyperlink" Target="https://kidslearnwithconcept.in/" TargetMode="Externa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hyperlink" Target="https://kidslearnwithconcept.i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B1A8C4C0-69C5-47A3-B394-13E6F9ED8AE6}"/>
              </a:ext>
            </a:extLst>
          </p:cNvPr>
          <p:cNvSpPr/>
          <p:nvPr/>
        </p:nvSpPr>
        <p:spPr>
          <a:xfrm>
            <a:off x="2479198" y="2757610"/>
            <a:ext cx="73510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0">
                  <a:solidFill>
                    <a:schemeClr val="tx1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highlight>
                  <a:srgbClr val="FFFF00"/>
                </a:highlight>
              </a:rPr>
              <a:t>Speech on Mother's Day</a:t>
            </a:r>
          </a:p>
        </p:txBody>
      </p:sp>
      <p:pic>
        <p:nvPicPr>
          <p:cNvPr id="13" name="Picture 12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3603656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850C316-654D-40C2-8120-E774994A9B38}"/>
              </a:ext>
            </a:extLst>
          </p:cNvPr>
          <p:cNvSpPr/>
          <p:nvPr/>
        </p:nvSpPr>
        <p:spPr>
          <a:xfrm>
            <a:off x="1295401" y="1971413"/>
            <a:ext cx="9794845" cy="585519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D955D26-B412-4F07-A6BE-9C5C6A502679}"/>
              </a:ext>
            </a:extLst>
          </p:cNvPr>
          <p:cNvSpPr txBox="1"/>
          <p:nvPr/>
        </p:nvSpPr>
        <p:spPr>
          <a:xfrm>
            <a:off x="579890" y="1140787"/>
            <a:ext cx="1122586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b="1" i="1" dirty="0">
                <a:latin typeface="Arial Black" panose="020B0A04020102020204" pitchFamily="34" charset="0"/>
              </a:rPr>
              <a:t>Good morning everyone . Respected principal , Teacher’s and my dear friends 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800" b="1" i="1" dirty="0">
                <a:latin typeface="Arial Black" panose="020B0A04020102020204" pitchFamily="34" charset="0"/>
              </a:rPr>
              <a:t>Thank you for giving me an opportunity to deliver a speech before you on the occasion of Mother's Day.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800" b="1" i="1" dirty="0">
                <a:latin typeface="Arial Black" panose="020B0A04020102020204" pitchFamily="34" charset="0"/>
              </a:rPr>
              <a:t>At first , I wish a “Happy Mother's Day” to all mother’s in the world .</a:t>
            </a:r>
          </a:p>
          <a:p>
            <a:pPr marL="342900" indent="-342900">
              <a:buFont typeface="+mj-lt"/>
              <a:buAutoNum type="arabicPeriod"/>
            </a:pPr>
            <a:endParaRPr lang="en-IN" sz="2800" b="1" i="1" dirty="0">
              <a:latin typeface="Arial Black" panose="020B0A04020102020204" pitchFamily="34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FA91AD-CBBF-4EBA-9699-7AD0B680C5EA}"/>
              </a:ext>
            </a:extLst>
          </p:cNvPr>
          <p:cNvCxnSpPr/>
          <p:nvPr/>
        </p:nvCxnSpPr>
        <p:spPr>
          <a:xfrm>
            <a:off x="637563" y="2416029"/>
            <a:ext cx="10863743" cy="0"/>
          </a:xfrm>
          <a:prstGeom prst="line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236BA9C-8299-48AF-95EC-927F0FC46D12}"/>
              </a:ext>
            </a:extLst>
          </p:cNvPr>
          <p:cNvCxnSpPr/>
          <p:nvPr/>
        </p:nvCxnSpPr>
        <p:spPr>
          <a:xfrm>
            <a:off x="637562" y="3429000"/>
            <a:ext cx="10863743" cy="0"/>
          </a:xfrm>
          <a:prstGeom prst="line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250715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6CF6E06-B61F-4809-BBB7-7515A08FDC77}"/>
              </a:ext>
            </a:extLst>
          </p:cNvPr>
          <p:cNvSpPr/>
          <p:nvPr/>
        </p:nvSpPr>
        <p:spPr>
          <a:xfrm>
            <a:off x="1275127" y="2038525"/>
            <a:ext cx="9949343" cy="74662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04DE97-33D1-48E8-AB06-67D381D737B6}"/>
              </a:ext>
            </a:extLst>
          </p:cNvPr>
          <p:cNvSpPr txBox="1"/>
          <p:nvPr/>
        </p:nvSpPr>
        <p:spPr>
          <a:xfrm>
            <a:off x="575346" y="797510"/>
            <a:ext cx="1161665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latin typeface="Arial Black" panose="020B0A04020102020204" pitchFamily="34" charset="0"/>
              </a:rPr>
              <a:t>4. Mother's Day is a day to show love and honor to our </a:t>
            </a:r>
          </a:p>
          <a:p>
            <a:r>
              <a:rPr lang="en-US" sz="2800" b="1" i="1" dirty="0">
                <a:latin typeface="Arial Black" panose="020B0A04020102020204" pitchFamily="34" charset="0"/>
              </a:rPr>
              <a:t>mother 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5. Mother is the most important person in everyone’s life.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6. Mother's Day is celebrated on the second Sunday of May every year 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7. Mother's Day is celebrated all over the world.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8. She sacrifices her happiness for her children .</a:t>
            </a:r>
          </a:p>
          <a:p>
            <a:endParaRPr lang="en-US" sz="2800" b="1" i="1" dirty="0">
              <a:latin typeface="Arial Black" panose="020B0A04020102020204" pitchFamily="34" charset="0"/>
            </a:endParaRPr>
          </a:p>
        </p:txBody>
      </p:sp>
      <p:pic>
        <p:nvPicPr>
          <p:cNvPr id="9" name="Picture 8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14026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6CF6E06-B61F-4809-BBB7-7515A08FDC77}"/>
              </a:ext>
            </a:extLst>
          </p:cNvPr>
          <p:cNvSpPr/>
          <p:nvPr/>
        </p:nvSpPr>
        <p:spPr>
          <a:xfrm>
            <a:off x="1275127" y="2038525"/>
            <a:ext cx="9949343" cy="74662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04DE97-33D1-48E8-AB06-67D381D737B6}"/>
              </a:ext>
            </a:extLst>
          </p:cNvPr>
          <p:cNvSpPr txBox="1"/>
          <p:nvPr/>
        </p:nvSpPr>
        <p:spPr>
          <a:xfrm>
            <a:off x="541790" y="218670"/>
            <a:ext cx="11225866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9. Mother’s love is like deep sea that never ends.</a:t>
            </a:r>
          </a:p>
          <a:p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10. She is the pillar and backbone of the family.</a:t>
            </a:r>
          </a:p>
          <a:p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11. The love and care of mother can’t be compared to anything In this world.</a:t>
            </a:r>
          </a:p>
          <a:p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12. She teaches us valuable lesson of life.</a:t>
            </a:r>
          </a:p>
          <a:p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13. Mother's Day is a very special day.</a:t>
            </a:r>
          </a:p>
          <a:p>
            <a:endParaRPr lang="en-US" sz="2800" b="1" i="1" dirty="0">
              <a:latin typeface="Arial Black" panose="020B0A04020102020204" pitchFamily="34" charset="0"/>
            </a:endParaRPr>
          </a:p>
          <a:p>
            <a:r>
              <a:rPr lang="en-US" sz="2800" b="1" i="1" dirty="0">
                <a:latin typeface="Arial Black" panose="020B0A04020102020204" pitchFamily="34" charset="0"/>
              </a:rPr>
              <a:t>14.We should always love , respect and take care of our mother.</a:t>
            </a:r>
          </a:p>
          <a:p>
            <a:pPr marL="342900" indent="-342900">
              <a:buFont typeface="+mj-lt"/>
              <a:buAutoNum type="arabicPeriod"/>
            </a:pPr>
            <a:endParaRPr lang="en-US" sz="2800" b="1" i="1" dirty="0">
              <a:latin typeface="Arial Black" panose="020B0A04020102020204" pitchFamily="34" charset="0"/>
            </a:endParaRPr>
          </a:p>
          <a:p>
            <a:endParaRPr lang="en-US" sz="2800" b="1" i="1" dirty="0">
              <a:latin typeface="Arial Black" panose="020B0A04020102020204" pitchFamily="34" charset="0"/>
            </a:endParaRPr>
          </a:p>
        </p:txBody>
      </p:sp>
      <p:pic>
        <p:nvPicPr>
          <p:cNvPr id="9" name="Picture 8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2335462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8A71F9-E1A0-49C6-91D7-64349E64BE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7200" b="1" dirty="0">
                <a:solidFill>
                  <a:schemeClr val="tx1"/>
                </a:solidFill>
                <a:latin typeface="Arial Black" panose="020B0A04020102020204" pitchFamily="34" charset="0"/>
              </a:rPr>
              <a:t>Thanks for watching</a:t>
            </a:r>
            <a:r>
              <a:rPr lang="en-US" dirty="0"/>
              <a:t> </a:t>
            </a: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71484-DAE3-47E1-9AC1-A032D0D2BF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/>
          </a:p>
        </p:txBody>
      </p:sp>
      <p:pic>
        <p:nvPicPr>
          <p:cNvPr id="16" name="Picture 15" descr="log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40440" y="109728"/>
            <a:ext cx="914400" cy="60990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82880" y="6492240"/>
            <a:ext cx="1182624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sz="1200" b="1">
                <a:solidFill>
                  <a:srgbClr val="9A9A9A"/>
                </a:solidFill>
                <a:hlinkClick r:id="rId3"/>
              </a:rPr>
              <a:t>kidslearnwithconcept.in</a:t>
            </a:r>
          </a:p>
        </p:txBody>
      </p:sp>
    </p:spTree>
    <p:extLst>
      <p:ext uri="{BB962C8B-B14F-4D97-AF65-F5344CB8AC3E}">
        <p14:creationId xmlns:p14="http://schemas.microsoft.com/office/powerpoint/2010/main" val="1833526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xit" presetSubtype="1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1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9574</TotalTime>
  <Words>198</Words>
  <Application>Microsoft Office PowerPoint</Application>
  <PresentationFormat>Widescreen</PresentationFormat>
  <Paragraphs>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Arial Black</vt:lpstr>
      <vt:lpstr>Garamond</vt:lpstr>
      <vt:lpstr>Organic</vt:lpstr>
      <vt:lpstr>PowerPoint Presentation</vt:lpstr>
      <vt:lpstr>PowerPoint Presentation</vt:lpstr>
      <vt:lpstr>PowerPoint Presentation</vt:lpstr>
      <vt:lpstr>PowerPoint Presentation</vt:lpstr>
      <vt:lpstr>Thanks for watching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Pankaj Kumar Jha</dc:creator>
  <cp:lastModifiedBy>Pankaj Kumar Jha</cp:lastModifiedBy>
  <cp:revision>24</cp:revision>
  <dcterms:created xsi:type="dcterms:W3CDTF">2025-05-01T15:07:59Z</dcterms:created>
  <dcterms:modified xsi:type="dcterms:W3CDTF">2025-05-08T06:42:09Z</dcterms:modified>
</cp:coreProperties>
</file>