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103632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20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96015"/>
            <a:ext cx="5829300" cy="3607929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443080"/>
            <a:ext cx="5143500" cy="2502040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332B0-7D01-4A3F-BB17-8659472AE819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D838-6937-4585-8E04-19764C031CD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10203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332B0-7D01-4A3F-BB17-8659472AE819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D838-6937-4585-8E04-19764C031CD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59595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583606"/>
            <a:ext cx="5915025" cy="431080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935191"/>
            <a:ext cx="5915025" cy="22669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332B0-7D01-4A3F-BB17-8659472AE819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D838-6937-4585-8E04-19764C031CD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58713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758722"/>
            <a:ext cx="2914650" cy="65753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758722"/>
            <a:ext cx="2914650" cy="65753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332B0-7D01-4A3F-BB17-8659472AE819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D838-6937-4585-8E04-19764C031CD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68337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51747"/>
            <a:ext cx="5915025" cy="200307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540424"/>
            <a:ext cx="2901255" cy="124502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785447"/>
            <a:ext cx="2901255" cy="55678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540424"/>
            <a:ext cx="2915543" cy="124502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785447"/>
            <a:ext cx="2915543" cy="55678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332B0-7D01-4A3F-BB17-8659472AE819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D838-6937-4585-8E04-19764C031CD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67485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332B0-7D01-4A3F-BB17-8659472AE819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D838-6937-4585-8E04-19764C031CD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9555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332B0-7D01-4A3F-BB17-8659472AE819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D838-6937-4585-8E04-19764C031CD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94371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90880"/>
            <a:ext cx="2211884" cy="241808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92111"/>
            <a:ext cx="3471863" cy="736458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108960"/>
            <a:ext cx="2211884" cy="575973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332B0-7D01-4A3F-BB17-8659472AE819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D838-6937-4585-8E04-19764C031CD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52626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90880"/>
            <a:ext cx="2211884" cy="241808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92111"/>
            <a:ext cx="3471863" cy="736458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108960"/>
            <a:ext cx="2211884" cy="575973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332B0-7D01-4A3F-BB17-8659472AE819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D838-6937-4585-8E04-19764C031CD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23596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332B0-7D01-4A3F-BB17-8659472AE819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D838-6937-4585-8E04-19764C031CD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69136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51744"/>
            <a:ext cx="1478756" cy="87823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51744"/>
            <a:ext cx="4350544" cy="87823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332B0-7D01-4A3F-BB17-8659472AE819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D838-6937-4585-8E04-19764C031CD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3419262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51747"/>
            <a:ext cx="5915025" cy="20030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758722"/>
            <a:ext cx="5915025" cy="6575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605154"/>
            <a:ext cx="1543050" cy="551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3332B0-7D01-4A3F-BB17-8659472AE819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605154"/>
            <a:ext cx="2314575" cy="551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605154"/>
            <a:ext cx="1543050" cy="551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0D838-6937-4585-8E04-19764C031CD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43235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hyperlink" Target="https://kidslearnwithconcept.i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7ADE5-2DF2-4884-AEBF-40A07C76AC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8B03B9-0545-43B7-80B7-B8DC1E0E51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D7A61A3-6CBA-4EB7-AA9A-7BDD2A0E7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16" y="0"/>
            <a:ext cx="6690167" cy="10363200"/>
          </a:xfrm>
          <a:prstGeom prst="rect">
            <a:avLst/>
          </a:prstGeom>
        </p:spPr>
      </p:pic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440" y="109728"/>
            <a:ext cx="914400" cy="60990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2880" y="9997440"/>
            <a:ext cx="6492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4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40881900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Pankaj Kumar Jha</dc:creator>
  <cp:lastModifiedBy>Pankaj Kumar Jha</cp:lastModifiedBy>
  <cp:revision>2</cp:revision>
  <dcterms:created xsi:type="dcterms:W3CDTF">2026-08-15T03:38:47Z</dcterms:created>
  <dcterms:modified xsi:type="dcterms:W3CDTF">2026-08-15T03:47:45Z</dcterms:modified>
</cp:coreProperties>
</file>