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Metadata/LabelInfo.xml" ContentType="application/vnd.ms-office.classificationlabel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media/image3.svg" ContentType="image/svg+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6"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3" r:id="rId4"/>
  </p:sldMasterIdLst>
  <p:notesMasterIdLst>
    <p:notesMasterId r:id="rId8"/>
  </p:notesMasterIdLst>
  <p:handoutMasterIdLst>
    <p:handoutMasterId r:id="rId9"/>
  </p:handoutMasterIdLst>
  <p:sldIdLst>
    <p:sldId id="279" r:id="rId5"/>
    <p:sldId id="280" r:id="rId6"/>
    <p:sldId id="281" r:id="rId7"/>
  </p:sldIdLst>
  <p:sldSz cx="10058400" cy="7772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48" userDrawn="1">
          <p15:clr>
            <a:srgbClr val="A4A3A4"/>
          </p15:clr>
        </p15:guide>
        <p15:guide id="2" pos="316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879" autoAdjust="0"/>
  </p:normalViewPr>
  <p:slideViewPr>
    <p:cSldViewPr snapToGrid="0">
      <p:cViewPr varScale="1">
        <p:scale>
          <a:sx n="68" d="100"/>
          <a:sy n="68" d="100"/>
        </p:scale>
        <p:origin x="1032" y="48"/>
      </p:cViewPr>
      <p:guideLst>
        <p:guide orient="horz" pos="2448"/>
        <p:guide pos="3168"/>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3" d="100"/>
          <a:sy n="63" d="100"/>
        </p:scale>
        <p:origin x="2366" y="77"/>
      </p:cViewPr>
      <p:guideLst/>
    </p:cSldViewPr>
  </p:notes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customXml" Target="../customXml/item1.xml"/><Relationship Id="rId2" Type="http://schemas.openxmlformats.org/officeDocument/2006/relationships/customXml" Target="../customXml/item2.xml"/><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notesMaster" Target="notesMasters/notesMaster1.xml"/><Relationship Id="rId9" Type="http://schemas.openxmlformats.org/officeDocument/2006/relationships/handoutMaster" Target="handoutMasters/handoutMaster1.xml"/><Relationship Id="rId10" Type="http://schemas.openxmlformats.org/officeDocument/2006/relationships/presProps" Target="presProps.xml"/><Relationship Id="rId11" Type="http://schemas.openxmlformats.org/officeDocument/2006/relationships/viewProps" Target="viewProps.xml"/><Relationship Id="rId12" Type="http://schemas.openxmlformats.org/officeDocument/2006/relationships/theme" Target="theme/theme1.xml"/><Relationship Id="rId1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CC32456-4FF3-435F-B03B-B8D0CE646C5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59AAF674-F26D-473E-9D53-48E35C0805D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68871CB-7D37-4FAB-B9ED-4377A4D8FB20}" type="datetimeFigureOut">
              <a:rPr lang="en-US" smtClean="0"/>
              <a:t>6/20/2025</a:t>
            </a:fld>
            <a:endParaRPr lang="en-US" dirty="0"/>
          </a:p>
        </p:txBody>
      </p:sp>
      <p:sp>
        <p:nvSpPr>
          <p:cNvPr id="4" name="Footer Placeholder 3">
            <a:extLst>
              <a:ext uri="{FF2B5EF4-FFF2-40B4-BE49-F238E27FC236}">
                <a16:creationId xmlns:a16="http://schemas.microsoft.com/office/drawing/2014/main" id="{B845A715-4835-402B-BB1A-CF0CABC0453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86AE5A0-5322-48C1-AAD9-D4F92B3C7E4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E8DA370-3937-44ED-9988-7642B6F3E4B2}" type="slidenum">
              <a:rPr lang="en-US" smtClean="0"/>
              <a:t>‹#›</a:t>
            </a:fld>
            <a:endParaRPr lang="en-US" dirty="0"/>
          </a:p>
        </p:txBody>
      </p:sp>
    </p:spTree>
    <p:extLst>
      <p:ext uri="{BB962C8B-B14F-4D97-AF65-F5344CB8AC3E}">
        <p14:creationId xmlns:p14="http://schemas.microsoft.com/office/powerpoint/2010/main" val="11878697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3EEF79-99CC-4F81-B4D6-D8238D76DBFC}" type="datetimeFigureOut">
              <a:rPr lang="en-US" smtClean="0"/>
              <a:t>6/20/2025</a:t>
            </a:fld>
            <a:endParaRPr lang="en-US" dirty="0"/>
          </a:p>
        </p:txBody>
      </p:sp>
      <p:sp>
        <p:nvSpPr>
          <p:cNvPr id="4" name="Slide Image Placeholder 3"/>
          <p:cNvSpPr>
            <a:spLocks noGrp="1" noRot="1" noChangeAspect="1"/>
          </p:cNvSpPr>
          <p:nvPr>
            <p:ph type="sldImg" idx="2"/>
          </p:nvPr>
        </p:nvSpPr>
        <p:spPr>
          <a:xfrm>
            <a:off x="1431925" y="1143000"/>
            <a:ext cx="399415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0C5344-2AF1-4DB7-89C3-3B38D8B6B998}" type="slidenum">
              <a:rPr lang="en-US" smtClean="0"/>
              <a:t>‹#›</a:t>
            </a:fld>
            <a:endParaRPr lang="en-US" dirty="0"/>
          </a:p>
        </p:txBody>
      </p:sp>
    </p:spTree>
    <p:extLst>
      <p:ext uri="{BB962C8B-B14F-4D97-AF65-F5344CB8AC3E}">
        <p14:creationId xmlns:p14="http://schemas.microsoft.com/office/powerpoint/2010/main" val="387094533"/>
      </p:ext>
    </p:extLst>
  </p:cSld>
  <p:clrMap bg1="lt1" tx1="dk1" bg2="lt2" tx2="dk2" accent1="accent1" accent2="accent2" accent3="accent3" accent4="accent4" accent5="accent5" accent6="accent6" hlink="hlink" folHlink="folHlink"/>
  <p:notesStyle>
    <a:lvl1pPr marL="0" algn="l" defTabSz="1018824" rtl="0" eaLnBrk="1" latinLnBrk="0" hangingPunct="1">
      <a:defRPr sz="1337" kern="1200">
        <a:solidFill>
          <a:schemeClr val="tx1"/>
        </a:solidFill>
        <a:latin typeface="+mn-lt"/>
        <a:ea typeface="+mn-ea"/>
        <a:cs typeface="+mn-cs"/>
      </a:defRPr>
    </a:lvl1pPr>
    <a:lvl2pPr marL="509412" algn="l" defTabSz="1018824" rtl="0" eaLnBrk="1" latinLnBrk="0" hangingPunct="1">
      <a:defRPr sz="1337" kern="1200">
        <a:solidFill>
          <a:schemeClr val="tx1"/>
        </a:solidFill>
        <a:latin typeface="+mn-lt"/>
        <a:ea typeface="+mn-ea"/>
        <a:cs typeface="+mn-cs"/>
      </a:defRPr>
    </a:lvl2pPr>
    <a:lvl3pPr marL="1018824" algn="l" defTabSz="1018824" rtl="0" eaLnBrk="1" latinLnBrk="0" hangingPunct="1">
      <a:defRPr sz="1337" kern="1200">
        <a:solidFill>
          <a:schemeClr val="tx1"/>
        </a:solidFill>
        <a:latin typeface="+mn-lt"/>
        <a:ea typeface="+mn-ea"/>
        <a:cs typeface="+mn-cs"/>
      </a:defRPr>
    </a:lvl3pPr>
    <a:lvl4pPr marL="1528237" algn="l" defTabSz="1018824" rtl="0" eaLnBrk="1" latinLnBrk="0" hangingPunct="1">
      <a:defRPr sz="1337" kern="1200">
        <a:solidFill>
          <a:schemeClr val="tx1"/>
        </a:solidFill>
        <a:latin typeface="+mn-lt"/>
        <a:ea typeface="+mn-ea"/>
        <a:cs typeface="+mn-cs"/>
      </a:defRPr>
    </a:lvl4pPr>
    <a:lvl5pPr marL="2037649" algn="l" defTabSz="1018824" rtl="0" eaLnBrk="1" latinLnBrk="0" hangingPunct="1">
      <a:defRPr sz="1337" kern="1200">
        <a:solidFill>
          <a:schemeClr val="tx1"/>
        </a:solidFill>
        <a:latin typeface="+mn-lt"/>
        <a:ea typeface="+mn-ea"/>
        <a:cs typeface="+mn-cs"/>
      </a:defRPr>
    </a:lvl5pPr>
    <a:lvl6pPr marL="2547061" algn="l" defTabSz="1018824" rtl="0" eaLnBrk="1" latinLnBrk="0" hangingPunct="1">
      <a:defRPr sz="1337" kern="1200">
        <a:solidFill>
          <a:schemeClr val="tx1"/>
        </a:solidFill>
        <a:latin typeface="+mn-lt"/>
        <a:ea typeface="+mn-ea"/>
        <a:cs typeface="+mn-cs"/>
      </a:defRPr>
    </a:lvl6pPr>
    <a:lvl7pPr marL="3056473" algn="l" defTabSz="1018824" rtl="0" eaLnBrk="1" latinLnBrk="0" hangingPunct="1">
      <a:defRPr sz="1337" kern="1200">
        <a:solidFill>
          <a:schemeClr val="tx1"/>
        </a:solidFill>
        <a:latin typeface="+mn-lt"/>
        <a:ea typeface="+mn-ea"/>
        <a:cs typeface="+mn-cs"/>
      </a:defRPr>
    </a:lvl7pPr>
    <a:lvl8pPr marL="3565886" algn="l" defTabSz="1018824" rtl="0" eaLnBrk="1" latinLnBrk="0" hangingPunct="1">
      <a:defRPr sz="1337" kern="1200">
        <a:solidFill>
          <a:schemeClr val="tx1"/>
        </a:solidFill>
        <a:latin typeface="+mn-lt"/>
        <a:ea typeface="+mn-ea"/>
        <a:cs typeface="+mn-cs"/>
      </a:defRPr>
    </a:lvl8pPr>
    <a:lvl9pPr marL="4075298" algn="l" defTabSz="1018824" rtl="0" eaLnBrk="1" latinLnBrk="0" hangingPunct="1">
      <a:defRPr sz="1337"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635951" y="909273"/>
            <a:ext cx="6180367" cy="2880288"/>
          </a:xfrm>
        </p:spPr>
        <p:txBody>
          <a:bodyPr bIns="0" anchor="b">
            <a:normAutofit/>
          </a:bodyPr>
          <a:lstStyle>
            <a:lvl1pPr algn="l">
              <a:defRPr sz="5940"/>
            </a:lvl1pPr>
          </a:lstStyle>
          <a:p>
            <a:r>
              <a:rPr lang="en-US"/>
              <a:t>Click to edit Master title style</a:t>
            </a:r>
            <a:endParaRPr lang="en-US" dirty="0"/>
          </a:p>
        </p:txBody>
      </p:sp>
      <p:sp>
        <p:nvSpPr>
          <p:cNvPr id="3" name="Subtitle 2"/>
          <p:cNvSpPr>
            <a:spLocks noGrp="1"/>
          </p:cNvSpPr>
          <p:nvPr>
            <p:ph type="subTitle" idx="1"/>
          </p:nvPr>
        </p:nvSpPr>
        <p:spPr>
          <a:xfrm>
            <a:off x="2635951" y="4002033"/>
            <a:ext cx="6180367" cy="1107970"/>
          </a:xfrm>
        </p:spPr>
        <p:txBody>
          <a:bodyPr tIns="91440" bIns="91440">
            <a:normAutofit/>
          </a:bodyPr>
          <a:lstStyle>
            <a:lvl1pPr marL="0" indent="0" algn="l">
              <a:buNone/>
              <a:defRPr sz="1760" b="0" cap="all" baseline="0">
                <a:solidFill>
                  <a:schemeClr val="tx1"/>
                </a:solidFill>
              </a:defRPr>
            </a:lvl1pPr>
            <a:lvl2pPr marL="377190" indent="0" algn="ctr">
              <a:buNone/>
              <a:defRPr sz="1650"/>
            </a:lvl2pPr>
            <a:lvl3pPr marL="754380" indent="0" algn="ctr">
              <a:buNone/>
              <a:defRPr sz="1485"/>
            </a:lvl3pPr>
            <a:lvl4pPr marL="1131570" indent="0" algn="ctr">
              <a:buNone/>
              <a:defRPr sz="1320"/>
            </a:lvl4pPr>
            <a:lvl5pPr marL="1508760" indent="0" algn="ctr">
              <a:buNone/>
              <a:defRPr sz="1320"/>
            </a:lvl5pPr>
            <a:lvl6pPr marL="1885950" indent="0" algn="ctr">
              <a:buNone/>
              <a:defRPr sz="1320"/>
            </a:lvl6pPr>
            <a:lvl7pPr marL="2263140" indent="0" algn="ctr">
              <a:buNone/>
              <a:defRPr sz="1320"/>
            </a:lvl7pPr>
            <a:lvl8pPr marL="2640330" indent="0" algn="ctr">
              <a:buNone/>
              <a:defRPr sz="1320"/>
            </a:lvl8pPr>
            <a:lvl9pPr marL="3017520" indent="0" algn="ctr">
              <a:buNone/>
              <a:defRPr sz="13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5" name="Footer Placeholder 4"/>
          <p:cNvSpPr>
            <a:spLocks noGrp="1"/>
          </p:cNvSpPr>
          <p:nvPr>
            <p:ph type="ftr" sz="quarter" idx="11"/>
          </p:nvPr>
        </p:nvSpPr>
        <p:spPr>
          <a:xfrm>
            <a:off x="2635951" y="373216"/>
            <a:ext cx="3394921" cy="350428"/>
          </a:xfrm>
        </p:spPr>
        <p:txBody>
          <a:bodyPr/>
          <a:lstStyle/>
          <a:p>
            <a:endParaRPr lang="en-US" dirty="0"/>
          </a:p>
        </p:txBody>
      </p:sp>
      <p:sp>
        <p:nvSpPr>
          <p:cNvPr id="6" name="Slide Number Placeholder 5"/>
          <p:cNvSpPr>
            <a:spLocks noGrp="1"/>
          </p:cNvSpPr>
          <p:nvPr>
            <p:ph type="sldNum" sz="quarter" idx="12"/>
          </p:nvPr>
        </p:nvSpPr>
        <p:spPr>
          <a:xfrm>
            <a:off x="1578174" y="905503"/>
            <a:ext cx="882206" cy="570722"/>
          </a:xfrm>
        </p:spPr>
        <p:txBody>
          <a:bodyPr/>
          <a:lstStyle/>
          <a:p>
            <a:fld id="{6DB7BE8F-0DAB-48BB-B5ED-43D873A94FC9}" type="slidenum">
              <a:rPr lang="en-US" smtClean="0"/>
              <a:t>‹#›</a:t>
            </a:fld>
            <a:endParaRPr lang="en-US" dirty="0"/>
          </a:p>
        </p:txBody>
      </p:sp>
      <p:cxnSp>
        <p:nvCxnSpPr>
          <p:cNvPr id="15" name="Straight Connector 14"/>
          <p:cNvCxnSpPr/>
          <p:nvPr/>
        </p:nvCxnSpPr>
        <p:spPr>
          <a:xfrm>
            <a:off x="2635951" y="3999014"/>
            <a:ext cx="6180367"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4246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B7BE8F-0DAB-48BB-B5ED-43D873A94FC9}" type="slidenum">
              <a:rPr lang="en-US" smtClean="0"/>
              <a:t>‹#›</a:t>
            </a:fld>
            <a:endParaRPr lang="en-US" dirty="0"/>
          </a:p>
        </p:txBody>
      </p:sp>
      <p:cxnSp>
        <p:nvCxnSpPr>
          <p:cNvPr id="33" name="Straight Connector 32"/>
          <p:cNvCxnSpPr/>
          <p:nvPr/>
        </p:nvCxnSpPr>
        <p:spPr>
          <a:xfrm>
            <a:off x="1587841" y="2093366"/>
            <a:ext cx="7228477"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114392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87840" y="1990281"/>
            <a:ext cx="6178702" cy="2139677"/>
          </a:xfrm>
        </p:spPr>
        <p:txBody>
          <a:bodyPr anchor="b">
            <a:normAutofit/>
          </a:bodyPr>
          <a:lstStyle>
            <a:lvl1pPr algn="l">
              <a:defRPr sz="3520"/>
            </a:lvl1pPr>
          </a:lstStyle>
          <a:p>
            <a:r>
              <a:rPr lang="en-US"/>
              <a:t>Click to edit Master title style</a:t>
            </a:r>
            <a:endParaRPr lang="en-US" dirty="0"/>
          </a:p>
        </p:txBody>
      </p:sp>
      <p:sp>
        <p:nvSpPr>
          <p:cNvPr id="3" name="Text Placeholder 2"/>
          <p:cNvSpPr>
            <a:spLocks noGrp="1"/>
          </p:cNvSpPr>
          <p:nvPr>
            <p:ph type="body" idx="1"/>
          </p:nvPr>
        </p:nvSpPr>
        <p:spPr>
          <a:xfrm>
            <a:off x="1587841" y="4313689"/>
            <a:ext cx="6178702" cy="1147986"/>
          </a:xfrm>
        </p:spPr>
        <p:txBody>
          <a:bodyPr tIns="91440">
            <a:normAutofit/>
          </a:bodyPr>
          <a:lstStyle>
            <a:lvl1pPr marL="0" indent="0" algn="l">
              <a:buNone/>
              <a:defRPr sz="1980">
                <a:solidFill>
                  <a:schemeClr val="tx1"/>
                </a:solidFill>
              </a:defRPr>
            </a:lvl1pPr>
            <a:lvl2pPr marL="377190" indent="0">
              <a:buNone/>
              <a:defRPr sz="1650">
                <a:solidFill>
                  <a:schemeClr val="tx1">
                    <a:tint val="75000"/>
                  </a:schemeClr>
                </a:solidFill>
              </a:defRPr>
            </a:lvl2pPr>
            <a:lvl3pPr marL="754380" indent="0">
              <a:buNone/>
              <a:defRPr sz="1485">
                <a:solidFill>
                  <a:schemeClr val="tx1">
                    <a:tint val="75000"/>
                  </a:schemeClr>
                </a:solidFill>
              </a:defRPr>
            </a:lvl3pPr>
            <a:lvl4pPr marL="1131570" indent="0">
              <a:buNone/>
              <a:defRPr sz="1320">
                <a:solidFill>
                  <a:schemeClr val="tx1">
                    <a:tint val="75000"/>
                  </a:schemeClr>
                </a:solidFill>
              </a:defRPr>
            </a:lvl4pPr>
            <a:lvl5pPr marL="1508760" indent="0">
              <a:buNone/>
              <a:defRPr sz="1320">
                <a:solidFill>
                  <a:schemeClr val="tx1">
                    <a:tint val="75000"/>
                  </a:schemeClr>
                </a:solidFill>
              </a:defRPr>
            </a:lvl5pPr>
            <a:lvl6pPr marL="1885950" indent="0">
              <a:buNone/>
              <a:defRPr sz="1320">
                <a:solidFill>
                  <a:schemeClr val="tx1">
                    <a:tint val="75000"/>
                  </a:schemeClr>
                </a:solidFill>
              </a:defRPr>
            </a:lvl6pPr>
            <a:lvl7pPr marL="2263140" indent="0">
              <a:buNone/>
              <a:defRPr sz="1320">
                <a:solidFill>
                  <a:schemeClr val="tx1">
                    <a:tint val="75000"/>
                  </a:schemeClr>
                </a:solidFill>
              </a:defRPr>
            </a:lvl7pPr>
            <a:lvl8pPr marL="2640330" indent="0">
              <a:buNone/>
              <a:defRPr sz="1320">
                <a:solidFill>
                  <a:schemeClr val="tx1">
                    <a:tint val="75000"/>
                  </a:schemeClr>
                </a:solidFill>
              </a:defRPr>
            </a:lvl8pPr>
            <a:lvl9pPr marL="3017520" indent="0">
              <a:buNone/>
              <a:defRPr sz="13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B7BE8F-0DAB-48BB-B5ED-43D873A94FC9}" type="slidenum">
              <a:rPr lang="en-US" smtClean="0"/>
              <a:t>‹#›</a:t>
            </a:fld>
            <a:endParaRPr lang="en-US" dirty="0"/>
          </a:p>
        </p:txBody>
      </p:sp>
      <p:cxnSp>
        <p:nvCxnSpPr>
          <p:cNvPr id="15" name="Straight Connector 14"/>
          <p:cNvCxnSpPr/>
          <p:nvPr/>
        </p:nvCxnSpPr>
        <p:spPr>
          <a:xfrm>
            <a:off x="1587840" y="4312316"/>
            <a:ext cx="61787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4409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87841" y="912209"/>
            <a:ext cx="7228477" cy="120054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87840" y="2282461"/>
            <a:ext cx="3438458" cy="38959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78100" y="2282461"/>
            <a:ext cx="3438217" cy="38959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B7BE8F-0DAB-48BB-B5ED-43D873A94FC9}" type="slidenum">
              <a:rPr lang="en-US" smtClean="0"/>
              <a:t>‹#›</a:t>
            </a:fld>
            <a:endParaRPr lang="en-US" dirty="0"/>
          </a:p>
        </p:txBody>
      </p:sp>
      <p:cxnSp>
        <p:nvCxnSpPr>
          <p:cNvPr id="33" name="Straight Connector 32"/>
          <p:cNvCxnSpPr/>
          <p:nvPr/>
        </p:nvCxnSpPr>
        <p:spPr>
          <a:xfrm>
            <a:off x="1587841" y="2093366"/>
            <a:ext cx="7228477"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59164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87841" y="2093366"/>
            <a:ext cx="7228477"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87840" y="911386"/>
            <a:ext cx="7228478" cy="1197162"/>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87840" y="2288824"/>
            <a:ext cx="3438343" cy="908869"/>
          </a:xfrm>
        </p:spPr>
        <p:txBody>
          <a:bodyPr anchor="b">
            <a:normAutofit/>
          </a:bodyPr>
          <a:lstStyle>
            <a:lvl1pPr marL="0" indent="0">
              <a:lnSpc>
                <a:spcPct val="100000"/>
              </a:lnSpc>
              <a:buNone/>
              <a:defRPr sz="2420" b="0" cap="all" baseline="0">
                <a:solidFill>
                  <a:schemeClr val="accent1"/>
                </a:solidFill>
              </a:defRPr>
            </a:lvl1pPr>
            <a:lvl2pPr marL="377190" indent="0">
              <a:buNone/>
              <a:defRPr sz="1650" b="1"/>
            </a:lvl2pPr>
            <a:lvl3pPr marL="754380" indent="0">
              <a:buNone/>
              <a:defRPr sz="1485" b="1"/>
            </a:lvl3pPr>
            <a:lvl4pPr marL="1131570" indent="0">
              <a:buNone/>
              <a:defRPr sz="1320" b="1"/>
            </a:lvl4pPr>
            <a:lvl5pPr marL="1508760" indent="0">
              <a:buNone/>
              <a:defRPr sz="1320" b="1"/>
            </a:lvl5pPr>
            <a:lvl6pPr marL="1885950" indent="0">
              <a:buNone/>
              <a:defRPr sz="1320" b="1"/>
            </a:lvl6pPr>
            <a:lvl7pPr marL="2263140" indent="0">
              <a:buNone/>
              <a:defRPr sz="1320" b="1"/>
            </a:lvl7pPr>
            <a:lvl8pPr marL="2640330" indent="0">
              <a:buNone/>
              <a:defRPr sz="1320" b="1"/>
            </a:lvl8pPr>
            <a:lvl9pPr marL="3017520" indent="0">
              <a:buNone/>
              <a:defRPr sz="1320" b="1"/>
            </a:lvl9pPr>
          </a:lstStyle>
          <a:p>
            <a:pPr lvl="0"/>
            <a:r>
              <a:rPr lang="en-US"/>
              <a:t>Click to edit Master text styles</a:t>
            </a:r>
          </a:p>
        </p:txBody>
      </p:sp>
      <p:sp>
        <p:nvSpPr>
          <p:cNvPr id="4" name="Content Placeholder 3"/>
          <p:cNvSpPr>
            <a:spLocks noGrp="1"/>
          </p:cNvSpPr>
          <p:nvPr>
            <p:ph sz="half" idx="2"/>
          </p:nvPr>
        </p:nvSpPr>
        <p:spPr>
          <a:xfrm>
            <a:off x="1587840" y="3200840"/>
            <a:ext cx="3438343" cy="29970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378100" y="2292738"/>
            <a:ext cx="3438217" cy="909202"/>
          </a:xfrm>
        </p:spPr>
        <p:txBody>
          <a:bodyPr anchor="b">
            <a:normAutofit/>
          </a:bodyPr>
          <a:lstStyle>
            <a:lvl1pPr marL="0" indent="0">
              <a:lnSpc>
                <a:spcPct val="100000"/>
              </a:lnSpc>
              <a:buNone/>
              <a:defRPr sz="2420" b="0" cap="all" baseline="0">
                <a:solidFill>
                  <a:schemeClr val="accent1"/>
                </a:solidFill>
              </a:defRPr>
            </a:lvl1pPr>
            <a:lvl2pPr marL="377190" indent="0">
              <a:buNone/>
              <a:defRPr sz="1650" b="1"/>
            </a:lvl2pPr>
            <a:lvl3pPr marL="754380" indent="0">
              <a:buNone/>
              <a:defRPr sz="1485" b="1"/>
            </a:lvl3pPr>
            <a:lvl4pPr marL="1131570" indent="0">
              <a:buNone/>
              <a:defRPr sz="1320" b="1"/>
            </a:lvl4pPr>
            <a:lvl5pPr marL="1508760" indent="0">
              <a:buNone/>
              <a:defRPr sz="1320" b="1"/>
            </a:lvl5pPr>
            <a:lvl6pPr marL="1885950" indent="0">
              <a:buNone/>
              <a:defRPr sz="1320" b="1"/>
            </a:lvl6pPr>
            <a:lvl7pPr marL="2263140" indent="0">
              <a:buNone/>
              <a:defRPr sz="1320" b="1"/>
            </a:lvl7pPr>
            <a:lvl8pPr marL="2640330" indent="0">
              <a:buNone/>
              <a:defRPr sz="1320" b="1"/>
            </a:lvl8pPr>
            <a:lvl9pPr marL="3017520" indent="0">
              <a:buNone/>
              <a:defRPr sz="1320" b="1"/>
            </a:lvl9pPr>
          </a:lstStyle>
          <a:p>
            <a:pPr lvl="0"/>
            <a:r>
              <a:rPr lang="en-US"/>
              <a:t>Click to edit Master text styles</a:t>
            </a:r>
          </a:p>
        </p:txBody>
      </p:sp>
      <p:sp>
        <p:nvSpPr>
          <p:cNvPr id="6" name="Content Placeholder 5"/>
          <p:cNvSpPr>
            <a:spLocks noGrp="1"/>
          </p:cNvSpPr>
          <p:nvPr>
            <p:ph sz="quarter" idx="4"/>
          </p:nvPr>
        </p:nvSpPr>
        <p:spPr>
          <a:xfrm>
            <a:off x="5378100" y="3197691"/>
            <a:ext cx="3438217" cy="29890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B7BE8F-0DAB-48BB-B5ED-43D873A94FC9}" type="slidenum">
              <a:rPr lang="en-US" smtClean="0"/>
              <a:t>‹#›</a:t>
            </a:fld>
            <a:endParaRPr lang="en-US" dirty="0"/>
          </a:p>
        </p:txBody>
      </p:sp>
    </p:spTree>
    <p:extLst>
      <p:ext uri="{BB962C8B-B14F-4D97-AF65-F5344CB8AC3E}">
        <p14:creationId xmlns:p14="http://schemas.microsoft.com/office/powerpoint/2010/main" val="2415675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87841" y="2093366"/>
            <a:ext cx="7228477"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B7BE8F-0DAB-48BB-B5ED-43D873A94FC9}" type="slidenum">
              <a:rPr lang="en-US" smtClean="0"/>
              <a:t>‹#›</a:t>
            </a:fld>
            <a:endParaRPr lang="en-US" dirty="0"/>
          </a:p>
        </p:txBody>
      </p:sp>
    </p:spTree>
    <p:extLst>
      <p:ext uri="{BB962C8B-B14F-4D97-AF65-F5344CB8AC3E}">
        <p14:creationId xmlns:p14="http://schemas.microsoft.com/office/powerpoint/2010/main" val="352667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B7BE8F-0DAB-48BB-B5ED-43D873A94FC9}" type="slidenum">
              <a:rPr lang="en-US" smtClean="0"/>
              <a:t>‹#›</a:t>
            </a:fld>
            <a:endParaRPr lang="en-US" dirty="0"/>
          </a:p>
        </p:txBody>
      </p:sp>
    </p:spTree>
    <p:extLst>
      <p:ext uri="{BB962C8B-B14F-4D97-AF65-F5344CB8AC3E}">
        <p14:creationId xmlns:p14="http://schemas.microsoft.com/office/powerpoint/2010/main" val="1053230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82946" y="905503"/>
            <a:ext cx="2668545" cy="2546733"/>
          </a:xfrm>
        </p:spPr>
        <p:txBody>
          <a:bodyPr anchor="b">
            <a:normAutofit/>
          </a:bodyPr>
          <a:lstStyle>
            <a:lvl1pPr algn="l">
              <a:defRPr sz="2640"/>
            </a:lvl1pPr>
          </a:lstStyle>
          <a:p>
            <a:r>
              <a:rPr lang="en-US"/>
              <a:t>Click to edit Master title style</a:t>
            </a:r>
            <a:endParaRPr lang="en-US" dirty="0"/>
          </a:p>
        </p:txBody>
      </p:sp>
      <p:sp>
        <p:nvSpPr>
          <p:cNvPr id="3" name="Content Placeholder 2"/>
          <p:cNvSpPr>
            <a:spLocks noGrp="1"/>
          </p:cNvSpPr>
          <p:nvPr>
            <p:ph idx="1"/>
          </p:nvPr>
        </p:nvSpPr>
        <p:spPr>
          <a:xfrm>
            <a:off x="4605322" y="905504"/>
            <a:ext cx="4210996" cy="5280003"/>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82947" y="3632892"/>
            <a:ext cx="2670106" cy="2547938"/>
          </a:xfrm>
        </p:spPr>
        <p:txBody>
          <a:bodyPr>
            <a:normAutofit/>
          </a:bodyPr>
          <a:lstStyle>
            <a:lvl1pPr marL="0" indent="0" algn="l">
              <a:buNone/>
              <a:defRPr sz="1760"/>
            </a:lvl1pPr>
            <a:lvl2pPr marL="377190" indent="0">
              <a:buNone/>
              <a:defRPr sz="1155"/>
            </a:lvl2pPr>
            <a:lvl3pPr marL="754380" indent="0">
              <a:buNone/>
              <a:defRPr sz="990"/>
            </a:lvl3pPr>
            <a:lvl4pPr marL="1131570" indent="0">
              <a:buNone/>
              <a:defRPr sz="825"/>
            </a:lvl4pPr>
            <a:lvl5pPr marL="1508760" indent="0">
              <a:buNone/>
              <a:defRPr sz="825"/>
            </a:lvl5pPr>
            <a:lvl6pPr marL="1885950" indent="0">
              <a:buNone/>
              <a:defRPr sz="825"/>
            </a:lvl6pPr>
            <a:lvl7pPr marL="2263140" indent="0">
              <a:buNone/>
              <a:defRPr sz="825"/>
            </a:lvl7pPr>
            <a:lvl8pPr marL="2640330" indent="0">
              <a:buNone/>
              <a:defRPr sz="825"/>
            </a:lvl8pPr>
            <a:lvl9pPr marL="3017520" indent="0">
              <a:buNone/>
              <a:defRPr sz="825"/>
            </a:lvl9pPr>
          </a:lstStyle>
          <a:p>
            <a:pPr lvl="0"/>
            <a:r>
              <a:rPr lang="en-US"/>
              <a:t>Click to edit Master text styles</a:t>
            </a:r>
          </a:p>
        </p:txBody>
      </p:sp>
      <p:sp>
        <p:nvSpPr>
          <p:cNvPr id="5" name="Date Placeholder 4"/>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B7BE8F-0DAB-48BB-B5ED-43D873A94FC9}" type="slidenum">
              <a:rPr lang="en-US" smtClean="0"/>
              <a:t>‹#›</a:t>
            </a:fld>
            <a:endParaRPr lang="en-US" dirty="0"/>
          </a:p>
        </p:txBody>
      </p:sp>
      <p:cxnSp>
        <p:nvCxnSpPr>
          <p:cNvPr id="17" name="Straight Connector 16"/>
          <p:cNvCxnSpPr/>
          <p:nvPr/>
        </p:nvCxnSpPr>
        <p:spPr>
          <a:xfrm>
            <a:off x="1585923" y="3632890"/>
            <a:ext cx="266560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902393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496152" y="546461"/>
            <a:ext cx="3862526" cy="5835648"/>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88563" y="1280115"/>
            <a:ext cx="3569429" cy="2074662"/>
          </a:xfrm>
        </p:spPr>
        <p:txBody>
          <a:bodyPr anchor="b">
            <a:normAutofit/>
          </a:bodyPr>
          <a:lstStyle>
            <a:lvl1pPr>
              <a:defRPr sz="3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6204141" y="1272216"/>
            <a:ext cx="2458498" cy="4381837"/>
          </a:xfrm>
          <a:solidFill>
            <a:schemeClr val="bg1">
              <a:lumMod val="85000"/>
            </a:schemeClr>
          </a:solidFill>
          <a:ln w="9525" cap="sq">
            <a:noFill/>
            <a:miter lim="800000"/>
          </a:ln>
          <a:effectLst/>
        </p:spPr>
        <p:txBody>
          <a:bodyPr anchor="t"/>
          <a:lstStyle>
            <a:lvl1pPr marL="0" indent="0" algn="ctr">
              <a:buNone/>
              <a:defRPr sz="2640"/>
            </a:lvl1pPr>
            <a:lvl2pPr marL="377190" indent="0">
              <a:buNone/>
              <a:defRPr sz="2310"/>
            </a:lvl2pPr>
            <a:lvl3pPr marL="754380" indent="0">
              <a:buNone/>
              <a:defRPr sz="1980"/>
            </a:lvl3pPr>
            <a:lvl4pPr marL="1131570" indent="0">
              <a:buNone/>
              <a:defRPr sz="1650"/>
            </a:lvl4pPr>
            <a:lvl5pPr marL="1508760" indent="0">
              <a:buNone/>
              <a:defRPr sz="1650"/>
            </a:lvl5pPr>
            <a:lvl6pPr marL="1885950" indent="0">
              <a:buNone/>
              <a:defRPr sz="1650"/>
            </a:lvl6pPr>
            <a:lvl7pPr marL="2263140" indent="0">
              <a:buNone/>
              <a:defRPr sz="1650"/>
            </a:lvl7pPr>
            <a:lvl8pPr marL="2640330" indent="0">
              <a:buNone/>
              <a:defRPr sz="1650"/>
            </a:lvl8pPr>
            <a:lvl9pPr marL="3017520" indent="0">
              <a:buNone/>
              <a:defRPr sz="1650"/>
            </a:lvl9pPr>
          </a:lstStyle>
          <a:p>
            <a:r>
              <a:rPr lang="en-US"/>
              <a:t>Click icon to add picture</a:t>
            </a:r>
            <a:endParaRPr lang="en-US" dirty="0"/>
          </a:p>
        </p:txBody>
      </p:sp>
      <p:sp>
        <p:nvSpPr>
          <p:cNvPr id="4" name="Text Placeholder 3"/>
          <p:cNvSpPr>
            <a:spLocks noGrp="1"/>
          </p:cNvSpPr>
          <p:nvPr>
            <p:ph type="body" sz="half" idx="2"/>
          </p:nvPr>
        </p:nvSpPr>
        <p:spPr>
          <a:xfrm>
            <a:off x="1587841" y="3565457"/>
            <a:ext cx="3564315" cy="2270908"/>
          </a:xfrm>
        </p:spPr>
        <p:txBody>
          <a:bodyPr>
            <a:normAutofit/>
          </a:bodyPr>
          <a:lstStyle>
            <a:lvl1pPr marL="0" indent="0" algn="l">
              <a:buNone/>
              <a:defRPr sz="1980"/>
            </a:lvl1pPr>
            <a:lvl2pPr marL="377190" indent="0">
              <a:buNone/>
              <a:defRPr sz="1155"/>
            </a:lvl2pPr>
            <a:lvl3pPr marL="754380" indent="0">
              <a:buNone/>
              <a:defRPr sz="990"/>
            </a:lvl3pPr>
            <a:lvl4pPr marL="1131570" indent="0">
              <a:buNone/>
              <a:defRPr sz="825"/>
            </a:lvl4pPr>
            <a:lvl5pPr marL="1508760" indent="0">
              <a:buNone/>
              <a:defRPr sz="825"/>
            </a:lvl5pPr>
            <a:lvl6pPr marL="1885950" indent="0">
              <a:buNone/>
              <a:defRPr sz="825"/>
            </a:lvl6pPr>
            <a:lvl7pPr marL="2263140" indent="0">
              <a:buNone/>
              <a:defRPr sz="825"/>
            </a:lvl7pPr>
            <a:lvl8pPr marL="2640330" indent="0">
              <a:buNone/>
              <a:defRPr sz="825"/>
            </a:lvl8pPr>
            <a:lvl9pPr marL="3017520" indent="0">
              <a:buNone/>
              <a:defRPr sz="825"/>
            </a:lvl9pPr>
          </a:lstStyle>
          <a:p>
            <a:pPr lvl="0"/>
            <a:r>
              <a:rPr lang="en-US"/>
              <a:t>Click to edit Master text styles</a:t>
            </a:r>
          </a:p>
        </p:txBody>
      </p:sp>
      <p:sp>
        <p:nvSpPr>
          <p:cNvPr id="5" name="Date Placeholder 4"/>
          <p:cNvSpPr>
            <a:spLocks noGrp="1"/>
          </p:cNvSpPr>
          <p:nvPr>
            <p:ph type="dt" sz="half" idx="10"/>
          </p:nvPr>
        </p:nvSpPr>
        <p:spPr>
          <a:xfrm>
            <a:off x="1580330" y="6199172"/>
            <a:ext cx="3577662" cy="362806"/>
          </a:xfrm>
        </p:spPr>
        <p:txBody>
          <a:bodyPr/>
          <a:lstStyle>
            <a:lvl1pPr algn="l">
              <a:defRPr/>
            </a:lvl1pPr>
          </a:lstStyle>
          <a:p>
            <a:fld id="{B32EBECA-3212-4A5B-B9AF-C03EDE72AD91}" type="datetimeFigureOut">
              <a:rPr lang="en-US" smtClean="0"/>
              <a:t>6/20/2025</a:t>
            </a:fld>
            <a:endParaRPr lang="en-US" dirty="0"/>
          </a:p>
        </p:txBody>
      </p:sp>
      <p:sp>
        <p:nvSpPr>
          <p:cNvPr id="6" name="Footer Placeholder 5"/>
          <p:cNvSpPr>
            <a:spLocks noGrp="1"/>
          </p:cNvSpPr>
          <p:nvPr>
            <p:ph type="ftr" sz="quarter" idx="11"/>
          </p:nvPr>
        </p:nvSpPr>
        <p:spPr>
          <a:xfrm>
            <a:off x="1581284" y="361127"/>
            <a:ext cx="3576708" cy="363722"/>
          </a:xfrm>
        </p:spPr>
        <p:txBody>
          <a:bodyPr/>
          <a:lstStyle/>
          <a:p>
            <a:endParaRPr lang="en-US" dirty="0"/>
          </a:p>
        </p:txBody>
      </p:sp>
      <p:sp>
        <p:nvSpPr>
          <p:cNvPr id="7" name="Slide Number Placeholder 6"/>
          <p:cNvSpPr>
            <a:spLocks noGrp="1"/>
          </p:cNvSpPr>
          <p:nvPr>
            <p:ph type="sldNum" sz="quarter" idx="12"/>
          </p:nvPr>
        </p:nvSpPr>
        <p:spPr/>
        <p:txBody>
          <a:bodyPr/>
          <a:lstStyle/>
          <a:p>
            <a:fld id="{6DB7BE8F-0DAB-48BB-B5ED-43D873A94FC9}" type="slidenum">
              <a:rPr lang="en-US" smtClean="0"/>
              <a:t>‹#›</a:t>
            </a:fld>
            <a:endParaRPr lang="en-US" dirty="0"/>
          </a:p>
        </p:txBody>
      </p:sp>
      <p:cxnSp>
        <p:nvCxnSpPr>
          <p:cNvPr id="31" name="Straight Connector 30"/>
          <p:cNvCxnSpPr/>
          <p:nvPr/>
        </p:nvCxnSpPr>
        <p:spPr>
          <a:xfrm>
            <a:off x="1585409" y="3562752"/>
            <a:ext cx="35662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41974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87841" y="2093366"/>
            <a:ext cx="7228477"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B7BE8F-0DAB-48BB-B5ED-43D873A94FC9}" type="slidenum">
              <a:rPr lang="en-US" smtClean="0"/>
              <a:t>‹#›</a:t>
            </a:fld>
            <a:endParaRPr lang="en-US" dirty="0"/>
          </a:p>
        </p:txBody>
      </p:sp>
    </p:spTree>
    <p:extLst>
      <p:ext uri="{BB962C8B-B14F-4D97-AF65-F5344CB8AC3E}">
        <p14:creationId xmlns:p14="http://schemas.microsoft.com/office/powerpoint/2010/main" val="3130063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09831" y="905504"/>
            <a:ext cx="1213330" cy="5281208"/>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87840" y="905504"/>
            <a:ext cx="5831205" cy="528120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B7BE8F-0DAB-48BB-B5ED-43D873A94FC9}" type="slidenum">
              <a:rPr lang="en-US" smtClean="0"/>
              <a:t>‹#›</a:t>
            </a:fld>
            <a:endParaRPr lang="en-US" dirty="0"/>
          </a:p>
        </p:txBody>
      </p:sp>
      <p:cxnSp>
        <p:nvCxnSpPr>
          <p:cNvPr id="15" name="Straight Connector 14"/>
          <p:cNvCxnSpPr/>
          <p:nvPr/>
        </p:nvCxnSpPr>
        <p:spPr>
          <a:xfrm>
            <a:off x="7609831" y="905504"/>
            <a:ext cx="0" cy="5281208"/>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182777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C1084-4980-48F0-8491-4EDFEE9DBC1D}"/>
              </a:ext>
            </a:extLst>
          </p:cNvPr>
          <p:cNvSpPr>
            <a:spLocks noGrp="1"/>
          </p:cNvSpPr>
          <p:nvPr>
            <p:ph type="title" hasCustomPrompt="1"/>
          </p:nvPr>
        </p:nvSpPr>
        <p:spPr>
          <a:xfrm>
            <a:off x="451703" y="154727"/>
            <a:ext cx="9154994" cy="1502305"/>
          </a:xfrm>
        </p:spPr>
        <p:txBody>
          <a:bodyPr>
            <a:normAutofit/>
          </a:bodyPr>
          <a:lstStyle>
            <a:lvl1pPr algn="ctr">
              <a:defRPr sz="4800" b="1"/>
            </a:lvl1pPr>
          </a:lstStyle>
          <a:p>
            <a:r>
              <a:rPr lang="en-US" dirty="0"/>
              <a:t>CLICK TO EDIT MASTER TITLE STYLE</a:t>
            </a:r>
          </a:p>
        </p:txBody>
      </p:sp>
      <p:sp>
        <p:nvSpPr>
          <p:cNvPr id="3" name="Date Placeholder 2">
            <a:extLst>
              <a:ext uri="{FF2B5EF4-FFF2-40B4-BE49-F238E27FC236}">
                <a16:creationId xmlns:a16="http://schemas.microsoft.com/office/drawing/2014/main" id="{637EDC26-1C8A-49E6-8649-DC237393B93C}"/>
              </a:ext>
            </a:extLst>
          </p:cNvPr>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4" name="Footer Placeholder 3">
            <a:extLst>
              <a:ext uri="{FF2B5EF4-FFF2-40B4-BE49-F238E27FC236}">
                <a16:creationId xmlns:a16="http://schemas.microsoft.com/office/drawing/2014/main" id="{939BE249-3B9F-4033-B1C5-264A0EBCF785}"/>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6E5DA54-7512-48DD-9777-1C5EF5EA8231}"/>
              </a:ext>
            </a:extLst>
          </p:cNvPr>
          <p:cNvSpPr>
            <a:spLocks noGrp="1"/>
          </p:cNvSpPr>
          <p:nvPr>
            <p:ph type="sldNum" sz="quarter" idx="12"/>
          </p:nvPr>
        </p:nvSpPr>
        <p:spPr/>
        <p:txBody>
          <a:bodyPr/>
          <a:lstStyle/>
          <a:p>
            <a:fld id="{6DB7BE8F-0DAB-48BB-B5ED-43D873A94FC9}" type="slidenum">
              <a:rPr lang="en-US" smtClean="0"/>
              <a:t>‹#›</a:t>
            </a:fld>
            <a:endParaRPr lang="en-US" dirty="0"/>
          </a:p>
        </p:txBody>
      </p:sp>
      <p:sp>
        <p:nvSpPr>
          <p:cNvPr id="7" name="Picture Placeholder 6">
            <a:extLst>
              <a:ext uri="{FF2B5EF4-FFF2-40B4-BE49-F238E27FC236}">
                <a16:creationId xmlns:a16="http://schemas.microsoft.com/office/drawing/2014/main" id="{7AFF38DF-3722-4EE9-AE05-26B3C0799424}"/>
              </a:ext>
            </a:extLst>
          </p:cNvPr>
          <p:cNvSpPr>
            <a:spLocks noGrp="1"/>
          </p:cNvSpPr>
          <p:nvPr>
            <p:ph type="pic" sz="quarter" idx="13"/>
          </p:nvPr>
        </p:nvSpPr>
        <p:spPr>
          <a:xfrm>
            <a:off x="451703" y="1543006"/>
            <a:ext cx="6163056" cy="5815584"/>
          </a:xfrm>
        </p:spPr>
        <p:txBody>
          <a:bodyPr anchor="ctr"/>
          <a:lstStyle>
            <a:lvl1pPr marL="0" indent="0" algn="ctr">
              <a:buNone/>
              <a:defRPr/>
            </a:lvl1pPr>
          </a:lstStyle>
          <a:p>
            <a:r>
              <a:rPr lang="en-US"/>
              <a:t>Click icon to add picture</a:t>
            </a:r>
            <a:endParaRPr lang="en-US" dirty="0"/>
          </a:p>
        </p:txBody>
      </p:sp>
      <p:sp>
        <p:nvSpPr>
          <p:cNvPr id="9" name="Text Placeholder 8">
            <a:extLst>
              <a:ext uri="{FF2B5EF4-FFF2-40B4-BE49-F238E27FC236}">
                <a16:creationId xmlns:a16="http://schemas.microsoft.com/office/drawing/2014/main" id="{2F9E3191-4C97-4E96-BDCA-9CFAAF733D60}"/>
              </a:ext>
            </a:extLst>
          </p:cNvPr>
          <p:cNvSpPr>
            <a:spLocks noGrp="1"/>
          </p:cNvSpPr>
          <p:nvPr>
            <p:ph type="body" sz="quarter" idx="14" hasCustomPrompt="1"/>
          </p:nvPr>
        </p:nvSpPr>
        <p:spPr>
          <a:xfrm>
            <a:off x="6726238" y="1543006"/>
            <a:ext cx="3244850" cy="5815583"/>
          </a:xfrm>
        </p:spPr>
        <p:txBody>
          <a:bodyPr anchor="ctr">
            <a:normAutofit/>
          </a:bodyPr>
          <a:lstStyle>
            <a:lvl1pPr marL="0" indent="0">
              <a:buNone/>
              <a:defRPr sz="2400"/>
            </a:lvl1pPr>
            <a:lvl2pPr marL="377190" indent="0">
              <a:buNone/>
              <a:defRPr/>
            </a:lvl2pPr>
            <a:lvl3pPr marL="754380" indent="0">
              <a:buNone/>
              <a:defRPr/>
            </a:lvl3pPr>
            <a:lvl4pPr marL="1131570" indent="0">
              <a:buNone/>
              <a:defRPr/>
            </a:lvl4pPr>
            <a:lvl5pPr marL="1508760" indent="0">
              <a:buNone/>
              <a:defRPr/>
            </a:lvl5pPr>
          </a:lstStyle>
          <a:p>
            <a:pPr lvl="0"/>
            <a:r>
              <a:rPr lang="en-US" dirty="0"/>
              <a:t>Click to add text </a:t>
            </a:r>
          </a:p>
        </p:txBody>
      </p:sp>
    </p:spTree>
    <p:extLst>
      <p:ext uri="{BB962C8B-B14F-4D97-AF65-F5344CB8AC3E}">
        <p14:creationId xmlns:p14="http://schemas.microsoft.com/office/powerpoint/2010/main" val="18277253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087FA025-9CE5-4D24-88F3-5B393073121B}"/>
              </a:ext>
            </a:extLst>
          </p:cNvPr>
          <p:cNvSpPr>
            <a:spLocks noGrp="1" noChangeAspect="1"/>
          </p:cNvSpPr>
          <p:nvPr>
            <p:ph type="pic" sz="quarter" idx="13"/>
          </p:nvPr>
        </p:nvSpPr>
        <p:spPr>
          <a:xfrm>
            <a:off x="150876" y="116586"/>
            <a:ext cx="9756648" cy="7539228"/>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24BBEC44-041F-4312-9B0C-3A67D7B6D1FB}"/>
              </a:ext>
            </a:extLst>
          </p:cNvPr>
          <p:cNvSpPr>
            <a:spLocks noGrp="1"/>
          </p:cNvSpPr>
          <p:nvPr>
            <p:ph type="title"/>
          </p:nvPr>
        </p:nvSpPr>
        <p:spPr>
          <a:xfrm>
            <a:off x="150876" y="116587"/>
            <a:ext cx="9756648" cy="768604"/>
          </a:xfrm>
        </p:spPr>
        <p:txBody>
          <a:bodyPr anchor="t">
            <a:normAutofit/>
          </a:bodyPr>
          <a:lstStyle>
            <a:lvl1pPr algn="ctr">
              <a:defRPr sz="1980"/>
            </a:lvl1pPr>
          </a:lstStyle>
          <a:p>
            <a:r>
              <a:rPr lang="en-US"/>
              <a:t>Click to edit Master title style</a:t>
            </a:r>
          </a:p>
        </p:txBody>
      </p:sp>
      <p:sp>
        <p:nvSpPr>
          <p:cNvPr id="3" name="Date Placeholder 2">
            <a:extLst>
              <a:ext uri="{FF2B5EF4-FFF2-40B4-BE49-F238E27FC236}">
                <a16:creationId xmlns:a16="http://schemas.microsoft.com/office/drawing/2014/main" id="{44BB180C-9C77-4695-AFDF-D7E0EAD24A3A}"/>
              </a:ext>
            </a:extLst>
          </p:cNvPr>
          <p:cNvSpPr>
            <a:spLocks noGrp="1"/>
          </p:cNvSpPr>
          <p:nvPr>
            <p:ph type="dt" sz="half" idx="10"/>
          </p:nvPr>
        </p:nvSpPr>
        <p:spPr/>
        <p:txBody>
          <a:bodyPr/>
          <a:lstStyle/>
          <a:p>
            <a:fld id="{B32EBECA-3212-4A5B-B9AF-C03EDE72AD91}" type="datetimeFigureOut">
              <a:rPr lang="en-US" smtClean="0"/>
              <a:t>6/20/2025</a:t>
            </a:fld>
            <a:endParaRPr lang="en-US" dirty="0"/>
          </a:p>
        </p:txBody>
      </p:sp>
      <p:sp>
        <p:nvSpPr>
          <p:cNvPr id="4" name="Footer Placeholder 3">
            <a:extLst>
              <a:ext uri="{FF2B5EF4-FFF2-40B4-BE49-F238E27FC236}">
                <a16:creationId xmlns:a16="http://schemas.microsoft.com/office/drawing/2014/main" id="{DE80EC47-D9D3-466D-8977-9CE5E7E1DA7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742C35B-B517-42A0-BADD-6AF6A83CA95F}"/>
              </a:ext>
            </a:extLst>
          </p:cNvPr>
          <p:cNvSpPr>
            <a:spLocks noGrp="1"/>
          </p:cNvSpPr>
          <p:nvPr>
            <p:ph type="sldNum" sz="quarter" idx="12"/>
          </p:nvPr>
        </p:nvSpPr>
        <p:spPr/>
        <p:txBody>
          <a:bodyPr/>
          <a:lstStyle/>
          <a:p>
            <a:fld id="{6DB7BE8F-0DAB-48BB-B5ED-43D873A94FC9}" type="slidenum">
              <a:rPr lang="en-US" smtClean="0"/>
              <a:t>‹#›</a:t>
            </a:fld>
            <a:endParaRPr lang="en-US" dirty="0"/>
          </a:p>
        </p:txBody>
      </p:sp>
    </p:spTree>
    <p:extLst>
      <p:ext uri="{BB962C8B-B14F-4D97-AF65-F5344CB8AC3E}">
        <p14:creationId xmlns:p14="http://schemas.microsoft.com/office/powerpoint/2010/main" val="3745459160"/>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5"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284499"/>
            <a:ext cx="10058400" cy="4623456"/>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5">
            <a:extLst>
              <a:ext uri="{28A0092B-C50C-407E-A947-70E740481C1C}">
                <a14:useLocalDpi xmlns:a14="http://schemas.microsoft.com/office/drawing/2010/main" val="0"/>
              </a:ext>
            </a:extLst>
          </a:blip>
          <a:srcRect l="12500" t="1538" r="12500" b="-1538"/>
          <a:stretch/>
        </p:blipFill>
        <p:spPr>
          <a:xfrm>
            <a:off x="-1" y="6907954"/>
            <a:ext cx="10058401" cy="878024"/>
          </a:xfrm>
          <a:prstGeom prst="rect">
            <a:avLst/>
          </a:prstGeom>
        </p:spPr>
      </p:pic>
      <p:cxnSp>
        <p:nvCxnSpPr>
          <p:cNvPr id="13" name="Straight Connector 12"/>
          <p:cNvCxnSpPr/>
          <p:nvPr/>
        </p:nvCxnSpPr>
        <p:spPr>
          <a:xfrm>
            <a:off x="0" y="6914611"/>
            <a:ext cx="100584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87841" y="911790"/>
            <a:ext cx="7228477" cy="118913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87841" y="2284498"/>
            <a:ext cx="7228477" cy="391069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11196" y="374420"/>
            <a:ext cx="2605121" cy="350428"/>
          </a:xfrm>
          <a:prstGeom prst="rect">
            <a:avLst/>
          </a:prstGeom>
        </p:spPr>
        <p:txBody>
          <a:bodyPr vert="horz" lIns="91440" tIns="45720" rIns="91440" bIns="45720" rtlCol="0" anchor="ctr"/>
          <a:lstStyle>
            <a:lvl1pPr algn="r">
              <a:defRPr sz="1100">
                <a:solidFill>
                  <a:schemeClr val="tx1">
                    <a:tint val="75000"/>
                  </a:schemeClr>
                </a:solidFill>
              </a:defRPr>
            </a:lvl1pPr>
          </a:lstStyle>
          <a:p>
            <a:fld id="{B32EBECA-3212-4A5B-B9AF-C03EDE72AD91}" type="datetimeFigureOut">
              <a:rPr lang="en-US" smtClean="0"/>
              <a:t>6/20/2025</a:t>
            </a:fld>
            <a:endParaRPr lang="en-US" dirty="0"/>
          </a:p>
        </p:txBody>
      </p:sp>
      <p:sp>
        <p:nvSpPr>
          <p:cNvPr id="5" name="Footer Placeholder 4"/>
          <p:cNvSpPr>
            <a:spLocks noGrp="1"/>
          </p:cNvSpPr>
          <p:nvPr>
            <p:ph type="ftr" sz="quarter" idx="3"/>
          </p:nvPr>
        </p:nvSpPr>
        <p:spPr>
          <a:xfrm>
            <a:off x="1587840" y="373216"/>
            <a:ext cx="4437404" cy="350428"/>
          </a:xfrm>
          <a:prstGeom prst="rect">
            <a:avLst/>
          </a:prstGeom>
        </p:spPr>
        <p:txBody>
          <a:bodyPr vert="horz" lIns="91440" tIns="45720" rIns="91440" bIns="45720" rtlCol="0" anchor="ctr"/>
          <a:lstStyle>
            <a:lvl1pPr algn="l">
              <a:defRPr sz="11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536497" y="905503"/>
            <a:ext cx="875321" cy="570722"/>
          </a:xfrm>
          <a:prstGeom prst="rect">
            <a:avLst/>
          </a:prstGeom>
        </p:spPr>
        <p:txBody>
          <a:bodyPr vert="horz" lIns="91440" tIns="45720" rIns="91440" bIns="45720" rtlCol="0" anchor="t"/>
          <a:lstStyle>
            <a:lvl1pPr algn="r">
              <a:defRPr sz="3080">
                <a:solidFill>
                  <a:schemeClr val="accent1"/>
                </a:solidFill>
              </a:defRPr>
            </a:lvl1pPr>
          </a:lstStyle>
          <a:p>
            <a:fld id="{6DB7BE8F-0DAB-48BB-B5ED-43D873A94FC9}" type="slidenum">
              <a:rPr lang="en-US" smtClean="0"/>
              <a:t>‹#›</a:t>
            </a:fld>
            <a:endParaRPr lang="en-US" dirty="0"/>
          </a:p>
        </p:txBody>
      </p:sp>
    </p:spTree>
    <p:extLst>
      <p:ext uri="{BB962C8B-B14F-4D97-AF65-F5344CB8AC3E}">
        <p14:creationId xmlns:p14="http://schemas.microsoft.com/office/powerpoint/2010/main" val="998208675"/>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 id="2147483696" r:id="rId13"/>
  </p:sldLayoutIdLst>
  <p:txStyles>
    <p:titleStyle>
      <a:lvl1pPr algn="l" defTabSz="754380" rtl="0" eaLnBrk="1" latinLnBrk="0" hangingPunct="1">
        <a:lnSpc>
          <a:spcPct val="90000"/>
        </a:lnSpc>
        <a:spcBef>
          <a:spcPct val="0"/>
        </a:spcBef>
        <a:buNone/>
        <a:defRPr sz="3520" b="0" i="0" kern="1200" cap="all">
          <a:solidFill>
            <a:schemeClr val="tx1"/>
          </a:solidFill>
          <a:effectLst/>
          <a:latin typeface="+mj-lt"/>
          <a:ea typeface="+mj-ea"/>
          <a:cs typeface="+mj-cs"/>
        </a:defRPr>
      </a:lvl1pPr>
    </p:titleStyle>
    <p:bodyStyle>
      <a:lvl1pPr marL="251460" indent="-251460" algn="l" defTabSz="754380" rtl="0" eaLnBrk="1" latinLnBrk="0" hangingPunct="1">
        <a:lnSpc>
          <a:spcPct val="120000"/>
        </a:lnSpc>
        <a:spcBef>
          <a:spcPts val="1100"/>
        </a:spcBef>
        <a:buClr>
          <a:schemeClr val="accent1"/>
        </a:buClr>
        <a:buSzPct val="100000"/>
        <a:buFont typeface="Arial" panose="020B0604020202020204" pitchFamily="34" charset="0"/>
        <a:buChar char="•"/>
        <a:defRPr sz="2200" kern="1200" cap="none">
          <a:solidFill>
            <a:schemeClr val="tx1"/>
          </a:solidFill>
          <a:effectLst/>
          <a:latin typeface="+mn-lt"/>
          <a:ea typeface="+mn-ea"/>
          <a:cs typeface="+mn-cs"/>
        </a:defRPr>
      </a:lvl1pPr>
      <a:lvl2pPr marL="754380" indent="-251460" algn="l" defTabSz="754380" rtl="0" eaLnBrk="1" latinLnBrk="0" hangingPunct="1">
        <a:lnSpc>
          <a:spcPct val="120000"/>
        </a:lnSpc>
        <a:spcBef>
          <a:spcPts val="550"/>
        </a:spcBef>
        <a:buClr>
          <a:schemeClr val="accent1"/>
        </a:buClr>
        <a:buSzPct val="100000"/>
        <a:buFont typeface="Arial" panose="020B0604020202020204" pitchFamily="34" charset="0"/>
        <a:buChar char="•"/>
        <a:defRPr sz="1760" kern="1200" cap="none" baseline="0">
          <a:solidFill>
            <a:schemeClr val="tx1"/>
          </a:solidFill>
          <a:effectLst/>
          <a:latin typeface="+mn-lt"/>
          <a:ea typeface="+mn-ea"/>
          <a:cs typeface="+mn-cs"/>
        </a:defRPr>
      </a:lvl2pPr>
      <a:lvl3pPr marL="1257300" indent="-251460" algn="l" defTabSz="754380" rtl="0" eaLnBrk="1" latinLnBrk="0" hangingPunct="1">
        <a:lnSpc>
          <a:spcPct val="120000"/>
        </a:lnSpc>
        <a:spcBef>
          <a:spcPts val="550"/>
        </a:spcBef>
        <a:buClr>
          <a:schemeClr val="accent1"/>
        </a:buClr>
        <a:buSzPct val="100000"/>
        <a:buFont typeface="Arial" panose="020B0604020202020204" pitchFamily="34" charset="0"/>
        <a:buChar char="•"/>
        <a:defRPr sz="1760" kern="1200" cap="none">
          <a:solidFill>
            <a:schemeClr val="tx1"/>
          </a:solidFill>
          <a:effectLst/>
          <a:latin typeface="+mn-lt"/>
          <a:ea typeface="+mn-ea"/>
          <a:cs typeface="+mn-cs"/>
        </a:defRPr>
      </a:lvl3pPr>
      <a:lvl4pPr marL="1760220" indent="-251460" algn="l" defTabSz="754380" rtl="0" eaLnBrk="1" latinLnBrk="0" hangingPunct="1">
        <a:lnSpc>
          <a:spcPct val="120000"/>
        </a:lnSpc>
        <a:spcBef>
          <a:spcPts val="550"/>
        </a:spcBef>
        <a:buClr>
          <a:schemeClr val="accent1"/>
        </a:buClr>
        <a:buSzPct val="100000"/>
        <a:buFont typeface="Arial" panose="020B0604020202020204" pitchFamily="34" charset="0"/>
        <a:buChar char="•"/>
        <a:defRPr sz="1540" kern="1200" cap="none" baseline="0">
          <a:solidFill>
            <a:schemeClr val="tx1"/>
          </a:solidFill>
          <a:effectLst/>
          <a:latin typeface="+mn-lt"/>
          <a:ea typeface="+mn-ea"/>
          <a:cs typeface="+mn-cs"/>
        </a:defRPr>
      </a:lvl4pPr>
      <a:lvl5pPr marL="2263140" indent="-251460" algn="l" defTabSz="754380" rtl="0" eaLnBrk="1" latinLnBrk="0" hangingPunct="1">
        <a:lnSpc>
          <a:spcPct val="120000"/>
        </a:lnSpc>
        <a:spcBef>
          <a:spcPts val="550"/>
        </a:spcBef>
        <a:buClr>
          <a:schemeClr val="accent1"/>
        </a:buClr>
        <a:buSzPct val="100000"/>
        <a:buFont typeface="Arial" panose="020B0604020202020204" pitchFamily="34" charset="0"/>
        <a:buChar char="•"/>
        <a:defRPr sz="1320" kern="1200" cap="none">
          <a:solidFill>
            <a:schemeClr val="tx1"/>
          </a:solidFill>
          <a:effectLst/>
          <a:latin typeface="+mn-lt"/>
          <a:ea typeface="+mn-ea"/>
          <a:cs typeface="+mn-cs"/>
        </a:defRPr>
      </a:lvl5pPr>
      <a:lvl6pPr marL="2766060" indent="-251460" algn="l" defTabSz="1005840" rtl="0" eaLnBrk="1" latinLnBrk="0" hangingPunct="1">
        <a:lnSpc>
          <a:spcPct val="120000"/>
        </a:lnSpc>
        <a:spcBef>
          <a:spcPts val="550"/>
        </a:spcBef>
        <a:buClr>
          <a:schemeClr val="accent1"/>
        </a:buClr>
        <a:buSzPct val="100000"/>
        <a:buFont typeface="Arial" panose="020B0604020202020204" pitchFamily="34" charset="0"/>
        <a:buChar char="•"/>
        <a:defRPr sz="1320" kern="1200">
          <a:solidFill>
            <a:schemeClr val="tx1"/>
          </a:solidFill>
          <a:effectLst/>
          <a:latin typeface="+mn-lt"/>
          <a:ea typeface="+mn-ea"/>
          <a:cs typeface="+mn-cs"/>
        </a:defRPr>
      </a:lvl6pPr>
      <a:lvl7pPr marL="3268980" indent="-251460" algn="l" defTabSz="1005840" rtl="0" eaLnBrk="1" latinLnBrk="0" hangingPunct="1">
        <a:lnSpc>
          <a:spcPct val="120000"/>
        </a:lnSpc>
        <a:spcBef>
          <a:spcPts val="550"/>
        </a:spcBef>
        <a:buClr>
          <a:schemeClr val="accent1"/>
        </a:buClr>
        <a:buSzPct val="100000"/>
        <a:buFont typeface="Arial" panose="020B0604020202020204" pitchFamily="34" charset="0"/>
        <a:buChar char="•"/>
        <a:defRPr sz="1320" kern="1200">
          <a:solidFill>
            <a:schemeClr val="tx1"/>
          </a:solidFill>
          <a:effectLst/>
          <a:latin typeface="+mn-lt"/>
          <a:ea typeface="+mn-ea"/>
          <a:cs typeface="+mn-cs"/>
        </a:defRPr>
      </a:lvl7pPr>
      <a:lvl8pPr marL="3771900" indent="-251460" algn="l" defTabSz="1005840" rtl="0" eaLnBrk="1" latinLnBrk="0" hangingPunct="1">
        <a:lnSpc>
          <a:spcPct val="120000"/>
        </a:lnSpc>
        <a:spcBef>
          <a:spcPts val="550"/>
        </a:spcBef>
        <a:buClr>
          <a:schemeClr val="accent1"/>
        </a:buClr>
        <a:buSzPct val="100000"/>
        <a:buFont typeface="Arial" panose="020B0604020202020204" pitchFamily="34" charset="0"/>
        <a:buChar char="•"/>
        <a:defRPr sz="1320" kern="1200" baseline="0">
          <a:solidFill>
            <a:schemeClr val="tx1"/>
          </a:solidFill>
          <a:effectLst/>
          <a:latin typeface="+mn-lt"/>
          <a:ea typeface="+mn-ea"/>
          <a:cs typeface="+mn-cs"/>
        </a:defRPr>
      </a:lvl8pPr>
      <a:lvl9pPr marL="4274820" indent="-251460" algn="l" defTabSz="1005840" rtl="0" eaLnBrk="1" latinLnBrk="0" hangingPunct="1">
        <a:lnSpc>
          <a:spcPct val="120000"/>
        </a:lnSpc>
        <a:spcBef>
          <a:spcPts val="550"/>
        </a:spcBef>
        <a:buClr>
          <a:schemeClr val="accent1"/>
        </a:buClr>
        <a:buSzPct val="100000"/>
        <a:buFont typeface="Arial" panose="020B0604020202020204" pitchFamily="34" charset="0"/>
        <a:buChar char="•"/>
        <a:defRPr sz="1320" kern="1200" baseline="0">
          <a:solidFill>
            <a:schemeClr val="tx1"/>
          </a:solidFill>
          <a:effectLst/>
          <a:latin typeface="+mn-lt"/>
          <a:ea typeface="+mn-ea"/>
          <a:cs typeface="+mn-cs"/>
        </a:defRPr>
      </a:lvl9pPr>
    </p:bodyStyle>
    <p:otherStyle>
      <a:defPPr>
        <a:defRPr lang="en-US"/>
      </a:defPPr>
      <a:lvl1pPr marL="0" algn="l" defTabSz="754380" rtl="0" eaLnBrk="1" latinLnBrk="0" hangingPunct="1">
        <a:defRPr sz="1485" kern="1200">
          <a:solidFill>
            <a:schemeClr val="tx1"/>
          </a:solidFill>
          <a:latin typeface="+mn-lt"/>
          <a:ea typeface="+mn-ea"/>
          <a:cs typeface="+mn-cs"/>
        </a:defRPr>
      </a:lvl1pPr>
      <a:lvl2pPr marL="377190" algn="l" defTabSz="754380" rtl="0" eaLnBrk="1" latinLnBrk="0" hangingPunct="1">
        <a:defRPr sz="1485" kern="1200">
          <a:solidFill>
            <a:schemeClr val="tx1"/>
          </a:solidFill>
          <a:latin typeface="+mn-lt"/>
          <a:ea typeface="+mn-ea"/>
          <a:cs typeface="+mn-cs"/>
        </a:defRPr>
      </a:lvl2pPr>
      <a:lvl3pPr marL="754380" algn="l" defTabSz="754380" rtl="0" eaLnBrk="1" latinLnBrk="0" hangingPunct="1">
        <a:defRPr sz="1485" kern="1200">
          <a:solidFill>
            <a:schemeClr val="tx1"/>
          </a:solidFill>
          <a:latin typeface="+mn-lt"/>
          <a:ea typeface="+mn-ea"/>
          <a:cs typeface="+mn-cs"/>
        </a:defRPr>
      </a:lvl3pPr>
      <a:lvl4pPr marL="1131570" algn="l" defTabSz="754380" rtl="0" eaLnBrk="1" latinLnBrk="0" hangingPunct="1">
        <a:defRPr sz="1485" kern="1200">
          <a:solidFill>
            <a:schemeClr val="tx1"/>
          </a:solidFill>
          <a:latin typeface="+mn-lt"/>
          <a:ea typeface="+mn-ea"/>
          <a:cs typeface="+mn-cs"/>
        </a:defRPr>
      </a:lvl4pPr>
      <a:lvl5pPr marL="1508760" algn="l" defTabSz="754380" rtl="0" eaLnBrk="1" latinLnBrk="0" hangingPunct="1">
        <a:defRPr sz="1485" kern="1200">
          <a:solidFill>
            <a:schemeClr val="tx1"/>
          </a:solidFill>
          <a:latin typeface="+mn-lt"/>
          <a:ea typeface="+mn-ea"/>
          <a:cs typeface="+mn-cs"/>
        </a:defRPr>
      </a:lvl5pPr>
      <a:lvl6pPr marL="1885950" algn="l" defTabSz="754380" rtl="0" eaLnBrk="1" latinLnBrk="0" hangingPunct="1">
        <a:defRPr sz="1485" kern="1200">
          <a:solidFill>
            <a:schemeClr val="tx1"/>
          </a:solidFill>
          <a:latin typeface="+mn-lt"/>
          <a:ea typeface="+mn-ea"/>
          <a:cs typeface="+mn-cs"/>
        </a:defRPr>
      </a:lvl6pPr>
      <a:lvl7pPr marL="2263140" algn="l" defTabSz="754380" rtl="0" eaLnBrk="1" latinLnBrk="0" hangingPunct="1">
        <a:defRPr sz="1485" kern="1200">
          <a:solidFill>
            <a:schemeClr val="tx1"/>
          </a:solidFill>
          <a:latin typeface="+mn-lt"/>
          <a:ea typeface="+mn-ea"/>
          <a:cs typeface="+mn-cs"/>
        </a:defRPr>
      </a:lvl7pPr>
      <a:lvl8pPr marL="2640330" algn="l" defTabSz="754380" rtl="0" eaLnBrk="1" latinLnBrk="0" hangingPunct="1">
        <a:defRPr sz="1485" kern="1200">
          <a:solidFill>
            <a:schemeClr val="tx1"/>
          </a:solidFill>
          <a:latin typeface="+mn-lt"/>
          <a:ea typeface="+mn-ea"/>
          <a:cs typeface="+mn-cs"/>
        </a:defRPr>
      </a:lvl8pPr>
      <a:lvl9pPr marL="3017520" algn="l" defTabSz="754380" rtl="0" eaLnBrk="1" latinLnBrk="0" hangingPunct="1">
        <a:defRPr sz="148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png"/><Relationship Id="rId3" Type="http://schemas.openxmlformats.org/officeDocument/2006/relationships/image" Target="../media/image3.svg"/><Relationship Id="rId4" Type="http://schemas.openxmlformats.org/officeDocument/2006/relationships/image" Target="../media/image4.png"/><Relationship Id="rId5" Type="http://schemas.openxmlformats.org/officeDocument/2006/relationships/hyperlink" Target="https://kidslearnwithconcept.in/"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png"/><Relationship Id="rId3" Type="http://schemas.openxmlformats.org/officeDocument/2006/relationships/hyperlink" Target="https://kidslearnwithconcept.in/"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4.png"/><Relationship Id="rId3" Type="http://schemas.openxmlformats.org/officeDocument/2006/relationships/hyperlink" Target="https://kidslearnwithconcept.i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48" name="Title 47" hidden="1">
            <a:extLst>
              <a:ext uri="{FF2B5EF4-FFF2-40B4-BE49-F238E27FC236}">
                <a16:creationId xmlns:a16="http://schemas.microsoft.com/office/drawing/2014/main" id="{93CC2731-1355-15F2-E976-DB19A8E98086}"/>
              </a:ext>
            </a:extLst>
          </p:cNvPr>
          <p:cNvSpPr>
            <a:spLocks noGrp="1"/>
          </p:cNvSpPr>
          <p:nvPr>
            <p:ph type="title"/>
          </p:nvPr>
        </p:nvSpPr>
        <p:spPr/>
        <p:txBody>
          <a:bodyPr/>
          <a:lstStyle/>
          <a:p>
            <a:r>
              <a:rPr lang="en-US" dirty="0"/>
              <a:t>Cover page</a:t>
            </a:r>
          </a:p>
        </p:txBody>
      </p:sp>
      <p:sp>
        <p:nvSpPr>
          <p:cNvPr id="13" name="Title 1">
            <a:extLst>
              <a:ext uri="{FF2B5EF4-FFF2-40B4-BE49-F238E27FC236}">
                <a16:creationId xmlns:a16="http://schemas.microsoft.com/office/drawing/2014/main" id="{F57D4D04-2CAD-2981-DE44-12D76CF0B5C3}"/>
              </a:ext>
            </a:extLst>
          </p:cNvPr>
          <p:cNvSpPr txBox="1">
            <a:spLocks/>
          </p:cNvSpPr>
          <p:nvPr/>
        </p:nvSpPr>
        <p:spPr>
          <a:xfrm>
            <a:off x="200797" y="2677629"/>
            <a:ext cx="6347785" cy="4318281"/>
          </a:xfrm>
          <a:prstGeom prst="rect">
            <a:avLst/>
          </a:prstGeom>
          <a:noFill/>
          <a:ln>
            <a:noFill/>
          </a:ln>
        </p:spPr>
        <p:txBody>
          <a:bodyPr vert="horz" lIns="0" tIns="0" rIns="0" bIns="0" rtlCol="0" anchor="t">
            <a:noAutofit/>
          </a:bodyPr>
          <a:lstStyle>
            <a:lvl1pPr algn="ctr" defTabSz="754380" rtl="0" eaLnBrk="1" latinLnBrk="0" hangingPunct="1">
              <a:lnSpc>
                <a:spcPct val="90000"/>
              </a:lnSpc>
              <a:spcBef>
                <a:spcPct val="0"/>
              </a:spcBef>
              <a:buNone/>
              <a:defRPr sz="4000" kern="1200">
                <a:solidFill>
                  <a:schemeClr val="tx1"/>
                </a:solidFill>
                <a:latin typeface="+mj-lt"/>
                <a:ea typeface="+mj-ea"/>
                <a:cs typeface="+mj-cs"/>
              </a:defRPr>
            </a:lvl1pPr>
          </a:lstStyle>
          <a:p>
            <a:pPr algn="l">
              <a:lnSpc>
                <a:spcPct val="75000"/>
              </a:lnSpc>
            </a:pPr>
            <a:r>
              <a:rPr lang="en-US" sz="8000" b="1" dirty="0">
                <a:ln w="41275">
                  <a:noFill/>
                </a:ln>
                <a:solidFill>
                  <a:schemeClr val="accent2"/>
                </a:solidFill>
                <a:latin typeface="Arial Black" panose="020B0A04020102020204" pitchFamily="34" charset="0"/>
                <a:ea typeface="Source Sans Pro Black" panose="020B0503030403020204" pitchFamily="34" charset="0"/>
              </a:rPr>
              <a:t>SUMMER </a:t>
            </a:r>
          </a:p>
          <a:p>
            <a:pPr algn="l">
              <a:lnSpc>
                <a:spcPct val="75000"/>
              </a:lnSpc>
            </a:pPr>
            <a:r>
              <a:rPr lang="en-US" sz="8000" b="1" dirty="0">
                <a:ln w="41275">
                  <a:noFill/>
                </a:ln>
                <a:solidFill>
                  <a:schemeClr val="accent2"/>
                </a:solidFill>
                <a:latin typeface="Arial Black" panose="020B0A04020102020204" pitchFamily="34" charset="0"/>
                <a:ea typeface="Source Sans Pro Black" panose="020B0503030403020204" pitchFamily="34" charset="0"/>
              </a:rPr>
              <a:t>VACATION</a:t>
            </a:r>
          </a:p>
        </p:txBody>
      </p:sp>
      <p:pic>
        <p:nvPicPr>
          <p:cNvPr id="22" name="Graphic 21" descr="Sand castle with beach ball and umbrella partially colored in">
            <a:extLst>
              <a:ext uri="{FF2B5EF4-FFF2-40B4-BE49-F238E27FC236}">
                <a16:creationId xmlns:a16="http://schemas.microsoft.com/office/drawing/2014/main" id="{703CE1B0-347F-90B9-AD76-DE3377DE7985}"/>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t="5322" r="44665"/>
          <a:stretch/>
        </p:blipFill>
        <p:spPr>
          <a:xfrm>
            <a:off x="6239163" y="0"/>
            <a:ext cx="5056907" cy="7749309"/>
          </a:xfrm>
          <a:prstGeom prst="rect">
            <a:avLst/>
          </a:prstGeom>
        </p:spPr>
      </p:pic>
      <p:pic>
        <p:nvPicPr>
          <p:cNvPr id="49" name="Picture 48" descr="logo.png"/>
          <p:cNvPicPr>
            <a:picLocks noChangeAspect="1"/>
          </p:cNvPicPr>
          <p:nvPr/>
        </p:nvPicPr>
        <p:blipFill>
          <a:blip r:embed="rId4"/>
          <a:stretch>
            <a:fillRect/>
          </a:stretch>
        </p:blipFill>
        <p:spPr>
          <a:xfrm>
            <a:off x="9006840" y="109728"/>
            <a:ext cx="914400" cy="609904"/>
          </a:xfrm>
          <a:prstGeom prst="rect">
            <a:avLst/>
          </a:prstGeom>
        </p:spPr>
      </p:pic>
      <p:sp>
        <p:nvSpPr>
          <p:cNvPr id="50" name="TextBox 49"/>
          <p:cNvSpPr txBox="1"/>
          <p:nvPr/>
        </p:nvSpPr>
        <p:spPr>
          <a:xfrm>
            <a:off x="182880" y="7406640"/>
            <a:ext cx="9692640" cy="274320"/>
          </a:xfrm>
          <a:prstGeom prst="rect">
            <a:avLst/>
          </a:prstGeom>
          <a:noFill/>
        </p:spPr>
        <p:txBody>
          <a:bodyPr wrap="none">
            <a:spAutoFit/>
          </a:bodyPr>
          <a:lstStyle/>
          <a:p>
            <a:pPr algn="ctr"/>
            <a:r>
              <a:rPr sz="1200" b="1">
                <a:solidFill>
                  <a:srgbClr val="9A9A9A"/>
                </a:solidFill>
                <a:hlinkClick r:id="rId5"/>
              </a:rPr>
              <a:t>kidslearnwithconcept.in</a:t>
            </a:r>
          </a:p>
        </p:txBody>
      </p:sp>
    </p:spTree>
    <p:extLst>
      <p:ext uri="{BB962C8B-B14F-4D97-AF65-F5344CB8AC3E}">
        <p14:creationId xmlns:p14="http://schemas.microsoft.com/office/powerpoint/2010/main" val="5793647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34C00D-6D31-4EE1-B4C5-510024495AC7}"/>
              </a:ext>
            </a:extLst>
          </p:cNvPr>
          <p:cNvSpPr>
            <a:spLocks noGrp="1"/>
          </p:cNvSpPr>
          <p:nvPr>
            <p:ph type="title"/>
          </p:nvPr>
        </p:nvSpPr>
        <p:spPr>
          <a:xfrm>
            <a:off x="0" y="0"/>
            <a:ext cx="10313924" cy="7655813"/>
          </a:xfrm>
        </p:spPr>
        <p:txBody>
          <a:bodyPr/>
          <a:lstStyle/>
          <a:p>
            <a:pPr algn="l"/>
            <a:r>
              <a:rPr lang="en-US" sz="2800" cap="none" dirty="0">
                <a:solidFill>
                  <a:schemeClr val="tx1"/>
                </a:solidFill>
              </a:rPr>
              <a:t>1) Summer vacation is the  holiday period during the summer season.</a:t>
            </a:r>
            <a:br>
              <a:rPr lang="en-US" sz="2800" cap="none" dirty="0">
                <a:solidFill>
                  <a:schemeClr val="tx1"/>
                </a:solidFill>
              </a:rPr>
            </a:br>
            <a:r>
              <a:rPr lang="en-US" sz="2800" cap="none" dirty="0">
                <a:solidFill>
                  <a:schemeClr val="tx1"/>
                </a:solidFill>
              </a:rPr>
              <a:t>2) It is the best time of the year.</a:t>
            </a:r>
            <a:br>
              <a:rPr lang="en-US" sz="2800" cap="none" dirty="0">
                <a:solidFill>
                  <a:schemeClr val="tx1"/>
                </a:solidFill>
              </a:rPr>
            </a:br>
            <a:r>
              <a:rPr lang="en-US" sz="2800" cap="none" dirty="0">
                <a:solidFill>
                  <a:schemeClr val="tx1"/>
                </a:solidFill>
              </a:rPr>
              <a:t>3) Summer Vacation lasts from May to June.</a:t>
            </a:r>
            <a:br>
              <a:rPr lang="en-US" sz="2800" cap="none" dirty="0">
                <a:solidFill>
                  <a:schemeClr val="tx1"/>
                </a:solidFill>
              </a:rPr>
            </a:br>
            <a:r>
              <a:rPr lang="en-US" sz="2800" cap="none" dirty="0">
                <a:solidFill>
                  <a:schemeClr val="tx1"/>
                </a:solidFill>
              </a:rPr>
              <a:t>4) All school are closed in summer vacation.</a:t>
            </a:r>
            <a:br>
              <a:rPr lang="en-US" sz="2800" cap="none" dirty="0">
                <a:solidFill>
                  <a:schemeClr val="tx1"/>
                </a:solidFill>
              </a:rPr>
            </a:br>
            <a:r>
              <a:rPr lang="en-US" sz="2800" cap="none" dirty="0">
                <a:solidFill>
                  <a:schemeClr val="tx1"/>
                </a:solidFill>
              </a:rPr>
              <a:t>5) Children feel very happy during summer vacation.</a:t>
            </a:r>
            <a:br>
              <a:rPr lang="en-US" sz="2800" cap="none" dirty="0">
                <a:solidFill>
                  <a:schemeClr val="tx1"/>
                </a:solidFill>
              </a:rPr>
            </a:br>
            <a:r>
              <a:rPr lang="en-US" sz="2800" cap="none" dirty="0">
                <a:solidFill>
                  <a:schemeClr val="tx1"/>
                </a:solidFill>
              </a:rPr>
              <a:t>6) It is a period of rest and freedom from study.</a:t>
            </a:r>
            <a:br>
              <a:rPr lang="en-US" sz="2800" cap="none" dirty="0">
                <a:solidFill>
                  <a:schemeClr val="tx1"/>
                </a:solidFill>
              </a:rPr>
            </a:br>
            <a:r>
              <a:rPr lang="en-US" sz="2800" cap="none" dirty="0">
                <a:solidFill>
                  <a:schemeClr val="tx1"/>
                </a:solidFill>
              </a:rPr>
              <a:t>7) Most of the children visit their grandparents in summer vacation.</a:t>
            </a:r>
            <a:br>
              <a:rPr lang="en-US" sz="2800" cap="none" dirty="0">
                <a:solidFill>
                  <a:schemeClr val="tx1"/>
                </a:solidFill>
              </a:rPr>
            </a:br>
            <a:r>
              <a:rPr lang="en-US" sz="2800" cap="none" dirty="0">
                <a:solidFill>
                  <a:schemeClr val="tx1"/>
                </a:solidFill>
              </a:rPr>
              <a:t>8) Grandparent tells stories at night time.</a:t>
            </a:r>
            <a:br>
              <a:rPr lang="en-US" sz="2800" cap="none" dirty="0">
                <a:solidFill>
                  <a:schemeClr val="tx1"/>
                </a:solidFill>
              </a:rPr>
            </a:br>
            <a:r>
              <a:rPr lang="en-US" sz="2800" cap="none" dirty="0">
                <a:solidFill>
                  <a:schemeClr val="tx1"/>
                </a:solidFill>
              </a:rPr>
              <a:t>9) We play cricket and hide-and-seek every day.</a:t>
            </a:r>
            <a:br>
              <a:rPr lang="en-US" sz="2800" cap="none" dirty="0">
                <a:solidFill>
                  <a:schemeClr val="tx1"/>
                </a:solidFill>
              </a:rPr>
            </a:br>
            <a:r>
              <a:rPr lang="en-US" sz="2800" cap="none" dirty="0">
                <a:solidFill>
                  <a:schemeClr val="tx1"/>
                </a:solidFill>
              </a:rPr>
              <a:t>10)We eat mangoes and ice-cream in hot day.</a:t>
            </a:r>
            <a:br>
              <a:rPr lang="en-US" sz="2800" cap="none" dirty="0">
                <a:solidFill>
                  <a:schemeClr val="tx1"/>
                </a:solidFill>
              </a:rPr>
            </a:br>
            <a:r>
              <a:rPr lang="en-US" sz="2800" cap="none" dirty="0">
                <a:solidFill>
                  <a:schemeClr val="tx1"/>
                </a:solidFill>
              </a:rPr>
              <a:t>11)Many children go for the summer camp.</a:t>
            </a:r>
            <a:br>
              <a:rPr lang="en-US" sz="2800" cap="none" dirty="0">
                <a:solidFill>
                  <a:schemeClr val="tx1"/>
                </a:solidFill>
              </a:rPr>
            </a:br>
            <a:r>
              <a:rPr lang="en-US" sz="2800" cap="none" dirty="0">
                <a:solidFill>
                  <a:schemeClr val="tx1"/>
                </a:solidFill>
              </a:rPr>
              <a:t>12)Hot sun shines very bright outside.</a:t>
            </a:r>
            <a:br>
              <a:rPr lang="en-US" sz="2800" cap="none" dirty="0">
                <a:solidFill>
                  <a:schemeClr val="tx1"/>
                </a:solidFill>
              </a:rPr>
            </a:br>
            <a:r>
              <a:rPr lang="en-US" sz="2800" cap="none" dirty="0">
                <a:solidFill>
                  <a:schemeClr val="tx1"/>
                </a:solidFill>
              </a:rPr>
              <a:t>13)We go for a small trip.</a:t>
            </a:r>
            <a:br>
              <a:rPr lang="en-US" sz="2800" cap="none" dirty="0">
                <a:solidFill>
                  <a:schemeClr val="tx1"/>
                </a:solidFill>
              </a:rPr>
            </a:br>
            <a:r>
              <a:rPr lang="en-US" sz="2800" cap="none" dirty="0">
                <a:solidFill>
                  <a:schemeClr val="tx1"/>
                </a:solidFill>
              </a:rPr>
              <a:t>14)Summer Vacation is a chance to learn new things.</a:t>
            </a:r>
            <a:br>
              <a:rPr lang="en-US" sz="2800" cap="none" dirty="0">
                <a:solidFill>
                  <a:schemeClr val="tx1"/>
                </a:solidFill>
              </a:rPr>
            </a:br>
            <a:r>
              <a:rPr lang="en-US" sz="2800" cap="none" dirty="0">
                <a:solidFill>
                  <a:schemeClr val="tx1"/>
                </a:solidFill>
              </a:rPr>
              <a:t>15) I like summer Vacation very much. </a:t>
            </a:r>
            <a:br>
              <a:rPr lang="en-US" dirty="0">
                <a:solidFill>
                  <a:schemeClr val="tx1"/>
                </a:solidFill>
              </a:rPr>
            </a:br>
            <a:br>
              <a:rPr lang="en-US" dirty="0">
                <a:solidFill>
                  <a:schemeClr val="tx1"/>
                </a:solidFill>
              </a:rPr>
            </a:br>
            <a:endParaRPr lang="en-IN" dirty="0">
              <a:solidFill>
                <a:schemeClr val="tx1">
                  <a:lumMod val="95000"/>
                  <a:lumOff val="5000"/>
                </a:schemeClr>
              </a:solidFill>
            </a:endParaRPr>
          </a:p>
        </p:txBody>
      </p:sp>
      <p:pic>
        <p:nvPicPr>
          <p:cNvPr id="4" name="Picture 3" descr="logo.png"/>
          <p:cNvPicPr>
            <a:picLocks noChangeAspect="1"/>
          </p:cNvPicPr>
          <p:nvPr/>
        </p:nvPicPr>
        <p:blipFill>
          <a:blip r:embed="rId2"/>
          <a:stretch>
            <a:fillRect/>
          </a:stretch>
        </p:blipFill>
        <p:spPr>
          <a:xfrm>
            <a:off x="9006840" y="109728"/>
            <a:ext cx="914400" cy="609904"/>
          </a:xfrm>
          <a:prstGeom prst="rect">
            <a:avLst/>
          </a:prstGeom>
        </p:spPr>
      </p:pic>
      <p:sp>
        <p:nvSpPr>
          <p:cNvPr id="5" name="TextBox 4"/>
          <p:cNvSpPr txBox="1"/>
          <p:nvPr/>
        </p:nvSpPr>
        <p:spPr>
          <a:xfrm>
            <a:off x="182880" y="7406640"/>
            <a:ext cx="9692640" cy="274320"/>
          </a:xfrm>
          <a:prstGeom prst="rect">
            <a:avLst/>
          </a:prstGeom>
          <a:noFill/>
        </p:spPr>
        <p:txBody>
          <a:bodyPr wrap="none">
            <a:spAutoFit/>
          </a:bodyPr>
          <a:lstStyle/>
          <a:p>
            <a:pPr algn="ctr"/>
            <a:r>
              <a:rPr sz="1200" b="1">
                <a:solidFill>
                  <a:srgbClr val="9A9A9A"/>
                </a:solidFill>
                <a:hlinkClick r:id="rId3"/>
              </a:rPr>
              <a:t>kidslearnwithconcept.in</a:t>
            </a:r>
          </a:p>
        </p:txBody>
      </p:sp>
    </p:spTree>
    <p:extLst>
      <p:ext uri="{BB962C8B-B14F-4D97-AF65-F5344CB8AC3E}">
        <p14:creationId xmlns:p14="http://schemas.microsoft.com/office/powerpoint/2010/main" val="2986271431"/>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C7715F9-A0BC-4171-BC93-B432EBC9D52B}"/>
              </a:ext>
            </a:extLst>
          </p:cNvPr>
          <p:cNvSpPr txBox="1">
            <a:spLocks/>
          </p:cNvSpPr>
          <p:nvPr/>
        </p:nvSpPr>
        <p:spPr>
          <a:xfrm>
            <a:off x="200797" y="203201"/>
            <a:ext cx="9857603" cy="6792710"/>
          </a:xfrm>
          <a:prstGeom prst="rect">
            <a:avLst/>
          </a:prstGeom>
          <a:noFill/>
          <a:ln>
            <a:noFill/>
          </a:ln>
        </p:spPr>
        <p:txBody>
          <a:bodyPr vert="horz" lIns="0" tIns="0" rIns="0" bIns="0" rtlCol="0" anchor="t">
            <a:noAutofit/>
          </a:bodyPr>
          <a:lstStyle>
            <a:lvl1pPr algn="ctr" defTabSz="754380" rtl="0" eaLnBrk="1" latinLnBrk="0" hangingPunct="1">
              <a:lnSpc>
                <a:spcPct val="90000"/>
              </a:lnSpc>
              <a:spcBef>
                <a:spcPct val="0"/>
              </a:spcBef>
              <a:buNone/>
              <a:defRPr sz="4000" kern="1200">
                <a:solidFill>
                  <a:schemeClr val="tx1"/>
                </a:solidFill>
                <a:latin typeface="+mj-lt"/>
                <a:ea typeface="+mj-ea"/>
                <a:cs typeface="+mj-cs"/>
              </a:defRPr>
            </a:lvl1pPr>
          </a:lstStyle>
          <a:p>
            <a:pPr algn="l">
              <a:lnSpc>
                <a:spcPct val="75000"/>
              </a:lnSpc>
            </a:pPr>
            <a:r>
              <a:rPr lang="en-US" sz="19900" b="1" dirty="0">
                <a:ln w="41275">
                  <a:noFill/>
                </a:ln>
                <a:solidFill>
                  <a:schemeClr val="accent2"/>
                </a:solidFill>
                <a:latin typeface="Arial Black" panose="020B0A04020102020204" pitchFamily="34" charset="0"/>
                <a:ea typeface="Source Sans Pro Black" panose="020B0503030403020204" pitchFamily="34" charset="0"/>
              </a:rPr>
              <a:t>Thank you </a:t>
            </a:r>
          </a:p>
        </p:txBody>
      </p:sp>
      <p:pic>
        <p:nvPicPr>
          <p:cNvPr id="5" name="Picture 4" descr="logo.png"/>
          <p:cNvPicPr>
            <a:picLocks noChangeAspect="1"/>
          </p:cNvPicPr>
          <p:nvPr/>
        </p:nvPicPr>
        <p:blipFill>
          <a:blip r:embed="rId2"/>
          <a:stretch>
            <a:fillRect/>
          </a:stretch>
        </p:blipFill>
        <p:spPr>
          <a:xfrm>
            <a:off x="9006840" y="109728"/>
            <a:ext cx="914400" cy="609904"/>
          </a:xfrm>
          <a:prstGeom prst="rect">
            <a:avLst/>
          </a:prstGeom>
        </p:spPr>
      </p:pic>
      <p:sp>
        <p:nvSpPr>
          <p:cNvPr id="6" name="TextBox 5"/>
          <p:cNvSpPr txBox="1"/>
          <p:nvPr/>
        </p:nvSpPr>
        <p:spPr>
          <a:xfrm>
            <a:off x="182880" y="7406640"/>
            <a:ext cx="9692640" cy="274320"/>
          </a:xfrm>
          <a:prstGeom prst="rect">
            <a:avLst/>
          </a:prstGeom>
          <a:noFill/>
        </p:spPr>
        <p:txBody>
          <a:bodyPr wrap="none">
            <a:spAutoFit/>
          </a:bodyPr>
          <a:lstStyle/>
          <a:p>
            <a:pPr algn="ctr"/>
            <a:r>
              <a:rPr sz="1200" b="1">
                <a:solidFill>
                  <a:srgbClr val="9A9A9A"/>
                </a:solidFill>
                <a:hlinkClick r:id="rId3"/>
              </a:rPr>
              <a:t>kidslearnwithconcept.in</a:t>
            </a:r>
          </a:p>
        </p:txBody>
      </p:sp>
    </p:spTree>
    <p:extLst>
      <p:ext uri="{BB962C8B-B14F-4D97-AF65-F5344CB8AC3E}">
        <p14:creationId xmlns:p14="http://schemas.microsoft.com/office/powerpoint/2010/main" val="69911105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6" ma:contentTypeDescription="Create a new document." ma:contentTypeScope="" ma:versionID="ac37c1753acd5e330d2062ccec26ea66">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340c7101c92c5120abd06486f9454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7FE3E8-6830-4B48-9E01-34D35262B11D}">
  <ds:schemaRefs>
    <ds:schemaRef ds:uri="http://schemas.microsoft.com/sharepoint/v3/contenttype/forms"/>
  </ds:schemaRefs>
</ds:datastoreItem>
</file>

<file path=customXml/itemProps2.xml><?xml version="1.0" encoding="utf-8"?>
<ds:datastoreItem xmlns:ds="http://schemas.openxmlformats.org/officeDocument/2006/customXml" ds:itemID="{2F413A30-35BC-43A2-8F44-35EDAA3F4874}">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0B729FBC-DD53-415E-B645-0870387CE3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Gallery</Template>
  <TotalTime>10286</TotalTime>
  <Words>181</Words>
  <Application>Microsoft Office PowerPoint</Application>
  <PresentationFormat>Custom</PresentationFormat>
  <Paragraphs>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Arial Black</vt:lpstr>
      <vt:lpstr>Calibri</vt:lpstr>
      <vt:lpstr>Gill Sans MT</vt:lpstr>
      <vt:lpstr>Gallery</vt:lpstr>
      <vt:lpstr>Cover page</vt:lpstr>
      <vt:lpstr>1) Summer vacation is the  holiday period during the summer season. 2) It is the best time of the year. 3) Summer Vacation lasts from May to June. 4) All school are closed in summer vacation. 5) Children feel very happy during summer vacation. 6) It is a period of rest and freedom from study. 7) Most of the children visit their grandparents in summer vacation. 8) Grandparent tells stories at night time. 9) We play cricket and hide-and-seek every day. 10)We eat mangoes and ice-cream in hot day. 11)Many children go for the summer camp. 12)Hot sun shines very bright outside. 13)We go for a small trip. 14)Summer Vacation is a chance to learn new things. 15) I like summer Vacation very much.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Cover page</dc:title>
  <dc:creator>Pankaj Kumar Jha</dc:creator>
  <cp:lastModifiedBy>Pankaj Kumar Jha</cp:lastModifiedBy>
  <cp:revision>10</cp:revision>
  <dcterms:created xsi:type="dcterms:W3CDTF">2025-06-16T09:28:49Z</dcterms:created>
  <dcterms:modified xsi:type="dcterms:W3CDTF">2025-06-27T09:25:51Z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