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dia/model3d1.glb" ContentType="model/gltf.binary"/>
  <Override PartName="/ppt/media/model3d2.glb" ContentType="model/gltf.binary"/>
  <Override PartName="/ppt/media/model3d3.glb" ContentType="model/gltf.binary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45F43-C228-4F2D-A121-E9D1581DC6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5B7ED4-23F0-46DA-8B0F-1ED3C42F5E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5F275-527F-4F6B-9ED2-1D22AF90F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E17E5-7CEA-441F-BCE9-4CAF593C6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5B41A-E015-4697-8EBC-49370FEC8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3173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58932-1666-48BC-AC1D-DB788FCA0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68F06-8777-4F74-98E8-FA6E94A18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C0542-A897-426B-BC92-6ACD8CB0E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F6356-77DD-4CCC-9535-8FAB203F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6665D-BBCC-450E-8D4A-A852D5864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7480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A7D6A-BA3F-4415-ABD1-828FC44B3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E1100-A940-4B58-9046-99B98BBFA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CF3D4-F197-49F4-BD52-B3599C35E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5D955-187F-4829-B50F-1CCFA3087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1FCBC-2475-4376-BDAC-7F48CB5FC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764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406B3-2AFD-4B84-937C-FFDEE868A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0CDCA-7673-4B4F-A94E-8B938184E3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3EC5D-2DE6-4B84-8E1D-BF6F656F7B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40032F-FF91-4B23-8FF4-4C6E859CD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F7D4D9-2864-4212-835D-F34114423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41B7F-B299-406F-A615-4E103F2FD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1863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4E615-207D-46F9-A90A-3E8D52170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7B5B9-0415-49BD-91A2-B4A80EE22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B723BD-5721-41BE-A920-782077569F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4A2F7-5120-44D4-9D2A-EEBF86272A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10023B-C761-4A87-BBEC-554DE32BDF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F9C8D9-0465-4D87-8EE9-5B90ECA73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FC3F95-E9C2-46BA-9790-8501BF357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483B6B-C7D7-441C-8898-53D1B264A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0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47757-765E-413E-A1E7-EE66ABDB6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C4217F-6635-4828-8289-45706DB53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C29F28-6FCC-485B-8822-8D42DE894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D491CB-B429-49F3-83E2-3E839DCD7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3938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1FE480-76D3-40E9-ACDB-23896A9C4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95A118-4F5C-4AE3-B4D1-9847FC4F3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C9D65-D451-4396-A5B1-2705C18AE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81906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2CE0F-26C2-4CE3-8D55-51A672D51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33380-71B1-49D6-80EE-C5C5B640B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BD3F3A-47DE-4C52-9AF5-5C47B01A8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F91052-ADD7-49BB-8E9C-FD7C3D1BF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7C4F42-6EA4-48D7-950D-E5182DC86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F1E7BD-79DB-49AB-A5B0-D82A22A7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89919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088B2-C545-4D2F-8A38-6F1CE0EC7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4A25DA-3587-417C-BCE7-6FB17D1834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D8B674-81BA-48BB-B1D4-CF0E5BE014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3868CE-C6F4-4F95-A6C2-052EE52C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3BEA99-418F-4758-B829-86E10483C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706715-40F2-4ADD-9BE9-E3E68CC78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2523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CA9D6-0AB5-4235-9347-12183369E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26A45-F786-41F8-BAFB-3E127221F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FF162-793E-4A70-8616-79DEC2D12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EF6A1-C433-4ADE-8038-DA09CF941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E43CE-EF0A-4CB4-A81C-A821AA36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411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A480FB-3928-4751-8314-1F2D13D1CE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E29882-D794-46FE-BE92-4C54D1F03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F84565-D929-49A7-B576-262BF96ED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972D9-FB51-41F0-9482-47B0F14F4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E28E8-4C18-4077-83F5-4291643D9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6057098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BF2ABE-7FCB-4802-B9D0-3FF5A1113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5F4FEF-1DF4-42FD-B756-09C70E14B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9A390-5194-4DD7-B105-F15D74D904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610DA-0507-4ECF-A3B3-E3260620069D}" type="datetimeFigureOut">
              <a:rPr lang="en-IN" smtClean="0"/>
              <a:t>20-06-2025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05879-BE21-439D-A604-D626E26DA1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9EE2E-AD9E-4560-B7B4-18E84894DC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C265C-1CF1-435F-A0C2-8C57C487063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5898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microsoft.com/office/2017/06/relationships/model3d" Target="../media/model3d1.glb"/><Relationship Id="rId5" Type="http://schemas.openxmlformats.org/officeDocument/2006/relationships/image" Target="../media/image3.png"/><Relationship Id="rId6" Type="http://schemas.microsoft.com/office/2017/06/relationships/model3d" Target="../media/model3d2.glb"/><Relationship Id="rId7" Type="http://schemas.openxmlformats.org/officeDocument/2006/relationships/image" Target="../media/image4.png"/><Relationship Id="rId8" Type="http://schemas.microsoft.com/office/2017/06/relationships/model3d" Target="../media/model3d3.glb"/><Relationship Id="rId9" Type="http://schemas.openxmlformats.org/officeDocument/2006/relationships/image" Target="../media/image5.png"/><Relationship Id="rId10" Type="http://schemas.openxmlformats.org/officeDocument/2006/relationships/image" Target="../media/image6.png"/><Relationship Id="rId11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hyperlink" Target="https://kidslearnwithconcept.in/" TargetMode="Externa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hyperlink" Target="https://kidslearnwithconcept.in/" TargetMode="Externa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C21AD12-8320-4370-8FD8-877418E6F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85" y="1485674"/>
            <a:ext cx="4230991" cy="16887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697AF5-FA3F-436A-82F8-926361F2A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94" y="0"/>
            <a:ext cx="5645385" cy="240812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3D Model 9" descr="Beach Scene">
                <a:extLst>
                  <a:ext uri="{FF2B5EF4-FFF2-40B4-BE49-F238E27FC236}">
                    <a16:creationId xmlns:a16="http://schemas.microsoft.com/office/drawing/2014/main" id="{66BAD97B-23A1-4EBB-8CFA-2F3BA6E4635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618825629"/>
                  </p:ext>
                </p:extLst>
              </p:nvPr>
            </p:nvGraphicFramePr>
            <p:xfrm>
              <a:off x="1840308" y="419450"/>
              <a:ext cx="9689216" cy="6434047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9689216" cy="6434047"/>
                    </a:xfrm>
                    <a:prstGeom prst="rect">
                      <a:avLst/>
                    </a:prstGeom>
                  </am3d:spPr>
                  <am3d:camera>
                    <am3d:pos x="0" y="0" z="6743776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0741" d="1000000"/>
                    <am3d:preTrans dx="-979" dy="-3573116" dz="-3463"/>
                    <am3d:scale>
                      <am3d:sx n="1000000" d="1000000"/>
                      <am3d:sy n="1000000" d="1000000"/>
                      <am3d:sz n="1000000" d="1000000"/>
                    </am3d:scale>
                    <am3d:rot ax="1119290" ay="-306362" az="-10326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1447024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3D Model 9" descr="Beach Scene">
                <a:extLst>
                  <a:ext uri="{FF2B5EF4-FFF2-40B4-BE49-F238E27FC236}">
                    <a16:creationId xmlns:a16="http://schemas.microsoft.com/office/drawing/2014/main" id="{66BAD97B-23A1-4EBB-8CFA-2F3BA6E4635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40308" y="419450"/>
                <a:ext cx="9689216" cy="64340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3D Model 10" descr="Smiling Sun">
                <a:extLst>
                  <a:ext uri="{FF2B5EF4-FFF2-40B4-BE49-F238E27FC236}">
                    <a16:creationId xmlns:a16="http://schemas.microsoft.com/office/drawing/2014/main" id="{71F6F396-4902-4BCA-BF9B-D02804DB358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03989398"/>
                  </p:ext>
                </p:extLst>
              </p:nvPr>
            </p:nvGraphicFramePr>
            <p:xfrm>
              <a:off x="8827840" y="0"/>
              <a:ext cx="2816705" cy="2930896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816705" cy="2930896"/>
                    </a:xfrm>
                    <a:prstGeom prst="rect">
                      <a:avLst/>
                    </a:prstGeom>
                  </am3d:spPr>
                  <am3d:camera>
                    <am3d:pos x="0" y="0" z="6841366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432048" d="1000000"/>
                    <am3d:preTrans dx="3" dy="-12355372" dz="-741612"/>
                    <am3d:scale>
                      <am3d:sx n="1000000" d="1000000"/>
                      <am3d:sy n="1000000" d="1000000"/>
                      <am3d:sz n="1000000" d="1000000"/>
                    </am3d:scale>
                    <am3d:rot ax="655379" ay="-2012180" az="-365150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43202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3D Model 10" descr="Smiling Sun">
                <a:extLst>
                  <a:ext uri="{FF2B5EF4-FFF2-40B4-BE49-F238E27FC236}">
                    <a16:creationId xmlns:a16="http://schemas.microsoft.com/office/drawing/2014/main" id="{71F6F396-4902-4BCA-BF9B-D02804DB35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27840" y="0"/>
                <a:ext cx="2816705" cy="29308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 Model 11" descr="Fishing Boat">
                <a:extLst>
                  <a:ext uri="{FF2B5EF4-FFF2-40B4-BE49-F238E27FC236}">
                    <a16:creationId xmlns:a16="http://schemas.microsoft.com/office/drawing/2014/main" id="{C7D7294F-7F61-4687-A8DB-3B690B7E6D1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57249772"/>
                  </p:ext>
                </p:extLst>
              </p:nvPr>
            </p:nvGraphicFramePr>
            <p:xfrm flipH="1">
              <a:off x="5881380" y="4339356"/>
              <a:ext cx="2590327" cy="2514141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2590327" cy="2514141"/>
                    </a:xfrm>
                    <a:prstGeom prst="rect">
                      <a:avLst/>
                    </a:prstGeom>
                  </am3d:spPr>
                  <am3d:camera>
                    <am3d:pos x="0" y="0" z="6076915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960333" d="1000000"/>
                    <am3d:preTrans dx="3" dy="-10971604" dz="281892"/>
                    <am3d:scale>
                      <am3d:sx n="1000000" d="1000000"/>
                      <am3d:sy n="1000000" d="1000000"/>
                      <am3d:sz n="1000000" d="1000000"/>
                    </am3d:scale>
                    <am3d:rot ax="1458044" ay="2524209" az="1009971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396167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 Model 11" descr="Fishing Boat">
                <a:extLst>
                  <a:ext uri="{FF2B5EF4-FFF2-40B4-BE49-F238E27FC236}">
                    <a16:creationId xmlns:a16="http://schemas.microsoft.com/office/drawing/2014/main" id="{C7D7294F-7F61-4687-A8DB-3B690B7E6D1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5881380" y="4339356"/>
                <a:ext cx="2590327" cy="2514141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Picture 12" descr="logo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11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10364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EECFB-6778-469B-AC9E-8AE84E55CF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Summer is the hottest season of the year.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It comes after winter season.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This season starts in march and ends in June.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During summer days are long and nights are short.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 this season the sun shines very bright.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We wear cotton clothes in this seasons.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Many people enjoys summer seasons by going to a beach or a hill station for outing 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During summer children loves to swim in pool.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We like to have cold water, cold drinks, ice-cream and  juices.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Many beautiful flower bloom in summer.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This is the seasons of fruits like :- mango, orange and watermelon.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wind blowing in northern plains in summer are called loo.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IN" dirty="0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871696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EECFB-6778-469B-AC9E-8AE84E55CF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248962-3734-41D7-B054-0460ED5850B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13. There are many positive benefits of this season like we feel lack of hunger but it </a:t>
            </a:r>
          </a:p>
          <a:p>
            <a:pPr marL="0" indent="0">
              <a:buNone/>
            </a:pPr>
            <a:r>
              <a:rPr lang="en-US" dirty="0"/>
              <a:t>       the time to lose the weight and feel light and fresh.</a:t>
            </a:r>
          </a:p>
          <a:p>
            <a:pPr marL="0" indent="0">
              <a:buNone/>
            </a:pPr>
            <a:r>
              <a:rPr lang="en-US" dirty="0"/>
              <a:t>14. Though summer season has high temperature but it is also important </a:t>
            </a:r>
          </a:p>
          <a:p>
            <a:pPr marL="0" indent="0">
              <a:buNone/>
            </a:pPr>
            <a:r>
              <a:rPr lang="en-US" dirty="0"/>
              <a:t>       for agriculture and for rainfall .</a:t>
            </a:r>
          </a:p>
          <a:p>
            <a:pPr marL="0" indent="0">
              <a:buNone/>
            </a:pPr>
            <a:r>
              <a:rPr lang="en-US" dirty="0"/>
              <a:t>15. Summer is the fun season and I like this season so much.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IN" dirty="0"/>
          </a:p>
        </p:txBody>
      </p:sp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6456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8F8789-3930-49BD-B8A0-6D3254FA75E4}"/>
              </a:ext>
            </a:extLst>
          </p:cNvPr>
          <p:cNvSpPr/>
          <p:nvPr/>
        </p:nvSpPr>
        <p:spPr>
          <a:xfrm>
            <a:off x="1142024" y="1062120"/>
            <a:ext cx="9335826" cy="47337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n-US" sz="5400" dirty="0">
                <a:ln w="0"/>
                <a:solidFill>
                  <a:sysClr val="windowText" lastClr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Thank you</a:t>
            </a:r>
          </a:p>
        </p:txBody>
      </p:sp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850760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9884</TotalTime>
  <Words>193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Pankaj Kumar Jha</dc:creator>
  <cp:lastModifiedBy>Pankaj Kumar Jha</cp:lastModifiedBy>
  <cp:revision>8</cp:revision>
  <dcterms:created xsi:type="dcterms:W3CDTF">2025-06-03T04:49:50Z</dcterms:created>
  <dcterms:modified xsi:type="dcterms:W3CDTF">2025-06-27T09:24:58Z</dcterms:modified>
</cp:coreProperties>
</file>