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8C3"/>
    <a:srgbClr val="DAD7D3"/>
    <a:srgbClr val="E0DDDA"/>
    <a:srgbClr val="DBD8D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26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8/12/2025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8/12/2025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8/12/2025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8/12/2025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8/12/2025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8/12/2025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8/12/2025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8/12/2025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8/12/2025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 Id="rId3" Type="http://schemas.openxmlformats.org/officeDocument/2006/relationships/image" Target="../media/image4.png"/><Relationship Id="rId4" Type="http://schemas.openxmlformats.org/officeDocument/2006/relationships/hyperlink" Target="https://kidslearnwithconcept.in/" TargetMode="External"/></Relationships>
</file>

<file path=ppt/slides/_rels/slide2.xml.rels><?xml version='1.0' encoding='UTF-8' standalone='yes'?>
<Relationships xmlns="http://schemas.openxmlformats.org/package/2006/relationships"><Relationship Id="rId1" Type="http://schemas.microsoft.com/office/2007/relationships/media" Target="../media/media1.mp4"/><Relationship Id="rId2" Type="http://schemas.openxmlformats.org/officeDocument/2006/relationships/video" Target="../media/media1.mp4"/><Relationship Id="rId3" Type="http://schemas.openxmlformats.org/officeDocument/2006/relationships/slideLayout" Target="../slideLayouts/slideLayout2.xml"/><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hyperlink" Target="https://kidslearnwithconcept.i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hyperlink" Target="https://kidslearnwithconcept.in/"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hyperlink" Target="https://kidslearnwithconcept.i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C8C40A1-BA50-4BF7-A6F4-396FB9C8AA9F}"/>
              </a:ext>
            </a:extLst>
          </p:cNvPr>
          <p:cNvPicPr>
            <a:picLocks noChangeAspect="1"/>
          </p:cNvPicPr>
          <p:nvPr/>
        </p:nvPicPr>
        <p:blipFill>
          <a:blip r:embed="rId2"/>
          <a:stretch>
            <a:fillRect/>
          </a:stretch>
        </p:blipFill>
        <p:spPr>
          <a:xfrm>
            <a:off x="0" y="-69010"/>
            <a:ext cx="3316442" cy="2260120"/>
          </a:xfrm>
          <a:prstGeom prst="rect">
            <a:avLst/>
          </a:prstGeom>
        </p:spPr>
      </p:pic>
      <p:sp>
        <p:nvSpPr>
          <p:cNvPr id="10" name="Title 1">
            <a:extLst>
              <a:ext uri="{FF2B5EF4-FFF2-40B4-BE49-F238E27FC236}">
                <a16:creationId xmlns:a16="http://schemas.microsoft.com/office/drawing/2014/main" id="{7D0253D1-7869-4B98-844D-E3DFD614E56D}"/>
              </a:ext>
            </a:extLst>
          </p:cNvPr>
          <p:cNvSpPr txBox="1">
            <a:spLocks/>
          </p:cNvSpPr>
          <p:nvPr/>
        </p:nvSpPr>
        <p:spPr>
          <a:xfrm>
            <a:off x="3208534" y="1135852"/>
            <a:ext cx="8637073" cy="2541431"/>
          </a:xfrm>
          <a:prstGeom prst="rect">
            <a:avLst/>
          </a:prstGeom>
        </p:spPr>
        <p:txBody>
          <a:bodyPr vert="horz" lIns="91440" tIns="45720" rIns="91440" bIns="0" rtlCol="0" anchor="b">
            <a:normAutofit/>
          </a:bodyPr>
          <a:lstStyle>
            <a:lvl1pPr algn="l" defTabSz="914400" rtl="0" eaLnBrk="1" latinLnBrk="0" hangingPunct="1">
              <a:lnSpc>
                <a:spcPct val="90000"/>
              </a:lnSpc>
              <a:spcBef>
                <a:spcPct val="0"/>
              </a:spcBef>
              <a:buNone/>
              <a:defRPr sz="6600" b="0" i="0" kern="1200" cap="all">
                <a:solidFill>
                  <a:schemeClr val="tx1"/>
                </a:solidFill>
                <a:effectLst/>
                <a:latin typeface="+mj-lt"/>
                <a:ea typeface="+mj-ea"/>
                <a:cs typeface="+mj-cs"/>
              </a:defRPr>
            </a:lvl1pPr>
          </a:lstStyle>
          <a:p>
            <a:r>
              <a:rPr lang="en-US" dirty="0"/>
              <a:t>Essay on independence day</a:t>
            </a:r>
            <a:endParaRPr lang="en-IN" dirty="0"/>
          </a:p>
        </p:txBody>
      </p:sp>
      <p:pic>
        <p:nvPicPr>
          <p:cNvPr id="11" name="Picture 10" descr="logo.png"/>
          <p:cNvPicPr>
            <a:picLocks noChangeAspect="1"/>
          </p:cNvPicPr>
          <p:nvPr/>
        </p:nvPicPr>
        <p:blipFill>
          <a:blip r:embed="rId3"/>
          <a:stretch>
            <a:fillRect/>
          </a:stretch>
        </p:blipFill>
        <p:spPr>
          <a:xfrm>
            <a:off x="11140440" y="109728"/>
            <a:ext cx="914400" cy="609904"/>
          </a:xfrm>
          <a:prstGeom prst="rect">
            <a:avLst/>
          </a:prstGeom>
        </p:spPr>
      </p:pic>
      <p:sp>
        <p:nvSpPr>
          <p:cNvPr id="12" name="TextBox 11"/>
          <p:cNvSpPr txBox="1"/>
          <p:nvPr/>
        </p:nvSpPr>
        <p:spPr>
          <a:xfrm>
            <a:off x="182880" y="6492240"/>
            <a:ext cx="11826240" cy="274320"/>
          </a:xfrm>
          <a:prstGeom prst="rect">
            <a:avLst/>
          </a:prstGeom>
          <a:noFill/>
        </p:spPr>
        <p:txBody>
          <a:bodyPr wrap="none">
            <a:spAutoFit/>
          </a:bodyPr>
          <a:lstStyle/>
          <a:p>
            <a:pPr algn="ctr"/>
            <a:r>
              <a:rPr sz="1200" b="1">
                <a:solidFill>
                  <a:srgbClr val="9A9A9A"/>
                </a:solidFill>
                <a:hlinkClick r:id="rId4"/>
              </a:rPr>
              <a:t>kidslearnwithconcept.in</a:t>
            </a:r>
          </a:p>
        </p:txBody>
      </p:sp>
    </p:spTree>
    <p:extLst>
      <p:ext uri="{BB962C8B-B14F-4D97-AF65-F5344CB8AC3E}">
        <p14:creationId xmlns:p14="http://schemas.microsoft.com/office/powerpoint/2010/main" val="3415974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5140B2-FD0B-4107-A779-70ECC6D66082}"/>
              </a:ext>
            </a:extLst>
          </p:cNvPr>
          <p:cNvSpPr>
            <a:spLocks noGrp="1"/>
          </p:cNvSpPr>
          <p:nvPr>
            <p:ph idx="1"/>
          </p:nvPr>
        </p:nvSpPr>
        <p:spPr/>
        <p:txBody>
          <a:bodyPr>
            <a:normAutofit lnSpcReduction="10000"/>
          </a:bodyPr>
          <a:lstStyle/>
          <a:p>
            <a:pPr marL="0" indent="0">
              <a:buNone/>
            </a:pPr>
            <a:r>
              <a:rPr lang="en-US" b="0" i="0" dirty="0">
                <a:solidFill>
                  <a:srgbClr val="1F1F1F"/>
                </a:solidFill>
                <a:effectLst/>
                <a:latin typeface="Arial" panose="020B0604020202020204" pitchFamily="34" charset="0"/>
              </a:rPr>
              <a:t>Good morning everyone, respected principal , teachers and all my dear friends . Today I am standing Infront of you to deliver speech on independence day . Before moving forward, I would like to with you all who are present here a very “happy independence day”.</a:t>
            </a:r>
          </a:p>
          <a:p>
            <a:pPr marL="0" indent="0">
              <a:buNone/>
            </a:pPr>
            <a:r>
              <a:rPr lang="en-US" dirty="0">
                <a:solidFill>
                  <a:srgbClr val="1F1F1F"/>
                </a:solidFill>
                <a:latin typeface="Arial" panose="020B0604020202020204" pitchFamily="34" charset="0"/>
              </a:rPr>
              <a:t>Today is a historic day in the history of our country. on this day 15</a:t>
            </a:r>
            <a:r>
              <a:rPr lang="en-US" baseline="30000" dirty="0">
                <a:solidFill>
                  <a:srgbClr val="1F1F1F"/>
                </a:solidFill>
                <a:latin typeface="Arial" panose="020B0604020202020204" pitchFamily="34" charset="0"/>
              </a:rPr>
              <a:t>th</a:t>
            </a:r>
            <a:r>
              <a:rPr lang="en-US" dirty="0">
                <a:solidFill>
                  <a:srgbClr val="1F1F1F"/>
                </a:solidFill>
                <a:latin typeface="Arial" panose="020B0604020202020204" pitchFamily="34" charset="0"/>
              </a:rPr>
              <a:t> August 1947</a:t>
            </a:r>
            <a:r>
              <a:rPr lang="en-IN" dirty="0">
                <a:solidFill>
                  <a:srgbClr val="1F1F1F"/>
                </a:solidFill>
                <a:latin typeface="Arial" panose="020B0604020202020204" pitchFamily="34" charset="0"/>
              </a:rPr>
              <a:t> we got independence from the British. This day remind us of our true worth and importance as </a:t>
            </a:r>
            <a:r>
              <a:rPr lang="en-US" dirty="0">
                <a:solidFill>
                  <a:srgbClr val="1F1F1F"/>
                </a:solidFill>
                <a:latin typeface="Arial" panose="020B0604020202020204" pitchFamily="34" charset="0"/>
              </a:rPr>
              <a:t>freedom - loving brave Nation. The  freedom that we are enjoying today is the result of decades - long struggle made by our forefather and our great leaders.</a:t>
            </a:r>
          </a:p>
        </p:txBody>
      </p:sp>
      <p:pic>
        <p:nvPicPr>
          <p:cNvPr id="5" name="Screen Recording 4">
            <a:hlinkClick r:id="" action="ppaction://media"/>
            <a:extLst>
              <a:ext uri="{FF2B5EF4-FFF2-40B4-BE49-F238E27FC236}">
                <a16:creationId xmlns:a16="http://schemas.microsoft.com/office/drawing/2014/main" id="{A44BFF66-26BF-4E5A-A359-C354FE6B6235}"/>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09600" y="0"/>
            <a:ext cx="10972800" cy="6858000"/>
          </a:xfrm>
          <a:prstGeom prst="rect">
            <a:avLst/>
          </a:prstGeom>
        </p:spPr>
      </p:pic>
      <p:pic>
        <p:nvPicPr>
          <p:cNvPr id="13" name="Picture 12" descr="logo.png"/>
          <p:cNvPicPr>
            <a:picLocks noChangeAspect="1"/>
          </p:cNvPicPr>
          <p:nvPr/>
        </p:nvPicPr>
        <p:blipFill>
          <a:blip r:embed="rId5"/>
          <a:stretch>
            <a:fillRect/>
          </a:stretch>
        </p:blipFill>
        <p:spPr>
          <a:xfrm>
            <a:off x="11140440" y="109728"/>
            <a:ext cx="914400" cy="609904"/>
          </a:xfrm>
          <a:prstGeom prst="rect">
            <a:avLst/>
          </a:prstGeom>
        </p:spPr>
      </p:pic>
      <p:sp>
        <p:nvSpPr>
          <p:cNvPr id="14" name="TextBox 13"/>
          <p:cNvSpPr txBox="1"/>
          <p:nvPr/>
        </p:nvSpPr>
        <p:spPr>
          <a:xfrm>
            <a:off x="182880" y="6492240"/>
            <a:ext cx="11826240" cy="274320"/>
          </a:xfrm>
          <a:prstGeom prst="rect">
            <a:avLst/>
          </a:prstGeom>
          <a:noFill/>
        </p:spPr>
        <p:txBody>
          <a:bodyPr wrap="none">
            <a:spAutoFit/>
          </a:bodyPr>
          <a:lstStyle/>
          <a:p>
            <a:pPr algn="ctr"/>
            <a:r>
              <a:rPr sz="1200" b="1">
                <a:solidFill>
                  <a:srgbClr val="9A9A9A"/>
                </a:solidFill>
                <a:hlinkClick r:id="rId6"/>
              </a:rPr>
              <a:t>kidslearnwithconcept.in</a:t>
            </a:r>
          </a:p>
        </p:txBody>
      </p:sp>
    </p:spTree>
    <p:extLst>
      <p:ext uri="{BB962C8B-B14F-4D97-AF65-F5344CB8AC3E}">
        <p14:creationId xmlns:p14="http://schemas.microsoft.com/office/powerpoint/2010/main" val="385850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80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FBB128-9AA5-4142-82EC-5877FCA7C111}"/>
              </a:ext>
            </a:extLst>
          </p:cNvPr>
          <p:cNvSpPr>
            <a:spLocks noGrp="1"/>
          </p:cNvSpPr>
          <p:nvPr>
            <p:ph idx="1"/>
          </p:nvPr>
        </p:nvSpPr>
        <p:spPr/>
        <p:txBody>
          <a:bodyPr/>
          <a:lstStyle/>
          <a:p>
            <a:pPr marL="0" indent="0">
              <a:buNone/>
            </a:pPr>
            <a:r>
              <a:rPr lang="en-IN" dirty="0"/>
              <a:t>Great freedom fighters like Mahatma Gandhi, Bhagat Singh, Subhash Chandra Bose, Lala Lajpat Rai, Rani Laxmi Bai, Bal Gangadhar Tilak and many others devoted their entire life for the Independence of our country. Their sacrifice can never be forgotten.</a:t>
            </a:r>
          </a:p>
          <a:p>
            <a:pPr marL="0" indent="0">
              <a:buNone/>
            </a:pPr>
            <a:r>
              <a:rPr lang="en-US" dirty="0"/>
              <a:t>We are fortunate that we are born in an independent country and we have our own fundamental rights. Today we have the right to choose our government.</a:t>
            </a:r>
          </a:p>
          <a:p>
            <a:pPr marL="0" indent="0">
              <a:buNone/>
            </a:pPr>
            <a:r>
              <a:rPr lang="en-US" dirty="0"/>
              <a:t>Since Independence are country has developed in many areas but there is still lot of be done and achieved. It is our duty to stand up to these expectations and fulfill the dreams of a developed and successful country with peace and harmony.</a:t>
            </a:r>
            <a:endParaRPr lang="en-IN" dirty="0"/>
          </a:p>
        </p:txBody>
      </p:sp>
      <p:pic>
        <p:nvPicPr>
          <p:cNvPr id="4" name="Picture 3" descr="logo.png"/>
          <p:cNvPicPr>
            <a:picLocks noChangeAspect="1"/>
          </p:cNvPicPr>
          <p:nvPr/>
        </p:nvPicPr>
        <p:blipFill>
          <a:blip r:embed="rId2"/>
          <a:stretch>
            <a:fillRect/>
          </a:stretch>
        </p:blipFill>
        <p:spPr>
          <a:xfrm>
            <a:off x="11140440" y="109728"/>
            <a:ext cx="914400" cy="609904"/>
          </a:xfrm>
          <a:prstGeom prst="rect">
            <a:avLst/>
          </a:prstGeom>
        </p:spPr>
      </p:pic>
      <p:sp>
        <p:nvSpPr>
          <p:cNvPr id="5" name="TextBox 4"/>
          <p:cNvSpPr txBox="1"/>
          <p:nvPr/>
        </p:nvSpPr>
        <p:spPr>
          <a:xfrm>
            <a:off x="182880" y="6492240"/>
            <a:ext cx="11826240" cy="274320"/>
          </a:xfrm>
          <a:prstGeom prst="rect">
            <a:avLst/>
          </a:prstGeom>
          <a:noFill/>
        </p:spPr>
        <p:txBody>
          <a:bodyPr wrap="none">
            <a:spAutoFit/>
          </a:bodyPr>
          <a:lstStyle/>
          <a:p>
            <a:pPr algn="ctr"/>
            <a:r>
              <a:rPr sz="1200" b="1">
                <a:solidFill>
                  <a:srgbClr val="9A9A9A"/>
                </a:solidFill>
                <a:hlinkClick r:id="rId3"/>
              </a:rPr>
              <a:t>kidslearnwithconcept.in</a:t>
            </a:r>
          </a:p>
        </p:txBody>
      </p:sp>
    </p:spTree>
    <p:extLst>
      <p:ext uri="{BB962C8B-B14F-4D97-AF65-F5344CB8AC3E}">
        <p14:creationId xmlns:p14="http://schemas.microsoft.com/office/powerpoint/2010/main" val="152200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44180-839B-4FF9-877A-2C49A1ECF937}"/>
              </a:ext>
            </a:extLst>
          </p:cNvPr>
          <p:cNvSpPr>
            <a:spLocks noGrp="1"/>
          </p:cNvSpPr>
          <p:nvPr>
            <p:ph type="title"/>
          </p:nvPr>
        </p:nvSpPr>
        <p:spPr/>
        <p:txBody>
          <a:bodyPr>
            <a:normAutofit fontScale="90000"/>
          </a:bodyPr>
          <a:lstStyle/>
          <a:p>
            <a:r>
              <a:rPr lang="en-US" sz="10700" dirty="0">
                <a:latin typeface="Aparajita" panose="02020603050405020304" pitchFamily="18" charset="0"/>
                <a:cs typeface="Aparajita" panose="02020603050405020304" pitchFamily="18" charset="0"/>
              </a:rPr>
              <a:t>Thank you</a:t>
            </a:r>
            <a:endParaRPr lang="en-IN" dirty="0">
              <a:latin typeface="Aparajita" panose="02020603050405020304" pitchFamily="18" charset="0"/>
              <a:cs typeface="Aparajita" panose="02020603050405020304" pitchFamily="18" charset="0"/>
            </a:endParaRPr>
          </a:p>
        </p:txBody>
      </p:sp>
      <p:sp>
        <p:nvSpPr>
          <p:cNvPr id="3" name="Content Placeholder 2">
            <a:extLst>
              <a:ext uri="{FF2B5EF4-FFF2-40B4-BE49-F238E27FC236}">
                <a16:creationId xmlns:a16="http://schemas.microsoft.com/office/drawing/2014/main" id="{41C524E9-0D15-461E-BEDB-EF55BAC5B74F}"/>
              </a:ext>
            </a:extLst>
          </p:cNvPr>
          <p:cNvSpPr>
            <a:spLocks noGrp="1"/>
          </p:cNvSpPr>
          <p:nvPr>
            <p:ph idx="1"/>
          </p:nvPr>
        </p:nvSpPr>
        <p:spPr/>
        <p:txBody>
          <a:bodyPr/>
          <a:lstStyle/>
          <a:p>
            <a:pPr marL="0" indent="0">
              <a:buNone/>
            </a:pPr>
            <a:r>
              <a:rPr lang="hi-IN" sz="6000" dirty="0"/>
              <a:t>जय हिंद</a:t>
            </a:r>
            <a:endParaRPr lang="en-IN" dirty="0"/>
          </a:p>
        </p:txBody>
      </p:sp>
      <p:pic>
        <p:nvPicPr>
          <p:cNvPr id="4" name="Picture 3" descr="logo.png"/>
          <p:cNvPicPr>
            <a:picLocks noChangeAspect="1"/>
          </p:cNvPicPr>
          <p:nvPr/>
        </p:nvPicPr>
        <p:blipFill>
          <a:blip r:embed="rId2"/>
          <a:stretch>
            <a:fillRect/>
          </a:stretch>
        </p:blipFill>
        <p:spPr>
          <a:xfrm>
            <a:off x="11140440" y="109728"/>
            <a:ext cx="914400" cy="609904"/>
          </a:xfrm>
          <a:prstGeom prst="rect">
            <a:avLst/>
          </a:prstGeom>
        </p:spPr>
      </p:pic>
      <p:sp>
        <p:nvSpPr>
          <p:cNvPr id="5" name="TextBox 4"/>
          <p:cNvSpPr txBox="1"/>
          <p:nvPr/>
        </p:nvSpPr>
        <p:spPr>
          <a:xfrm>
            <a:off x="182880" y="6492240"/>
            <a:ext cx="11826240" cy="274320"/>
          </a:xfrm>
          <a:prstGeom prst="rect">
            <a:avLst/>
          </a:prstGeom>
          <a:noFill/>
        </p:spPr>
        <p:txBody>
          <a:bodyPr wrap="none">
            <a:spAutoFit/>
          </a:bodyPr>
          <a:lstStyle/>
          <a:p>
            <a:pPr algn="ctr"/>
            <a:r>
              <a:rPr sz="1200" b="1">
                <a:solidFill>
                  <a:srgbClr val="9A9A9A"/>
                </a:solidFill>
                <a:hlinkClick r:id="rId3"/>
              </a:rPr>
              <a:t>kidslearnwithconcept.in</a:t>
            </a:r>
          </a:p>
        </p:txBody>
      </p:sp>
    </p:spTree>
    <p:extLst>
      <p:ext uri="{BB962C8B-B14F-4D97-AF65-F5344CB8AC3E}">
        <p14:creationId xmlns:p14="http://schemas.microsoft.com/office/powerpoint/2010/main" val="60299829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{079A97D3-C542-4CE2-AA58-91F29255C35D}TFc986dd65-aaf0-4d5c-bef9-9c391ee05f7b738e0fce-4a319d133af4</Template>
  <TotalTime>1114</TotalTime>
  <Words>244</Words>
  <Application>Microsoft Office PowerPoint</Application>
  <PresentationFormat>Widescreen</PresentationFormat>
  <Paragraphs>8</Paragraphs>
  <Slides>4</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Aparajita</vt:lpstr>
      <vt:lpstr>Arial</vt:lpstr>
      <vt:lpstr>Gill Sans MT</vt:lpstr>
      <vt:lpstr>Gallery</vt:lpstr>
      <vt:lpstr>PowerPoint Presentation</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Pankaj Kumar Jha</dc:creator>
  <cp:lastModifiedBy>Pankaj Kumar Jha</cp:lastModifiedBy>
  <cp:revision>12</cp:revision>
  <dcterms:created xsi:type="dcterms:W3CDTF">2025-08-08T13:30:53Z</dcterms:created>
  <dcterms:modified xsi:type="dcterms:W3CDTF">2025-08-13T09:12:51Z</dcterms:modified>
</cp:coreProperties>
</file>