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6" d="100"/>
          <a:sy n="76" d="100"/>
        </p:scale>
        <p:origin x="26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E7D21-5C7D-418F-AE19-175F8F7ACE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5C872E27-66FF-4BDA-9056-7C89CC953E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14CA9F3D-3E6B-4CB9-B948-E9BDF075B5CC}"/>
              </a:ext>
            </a:extLst>
          </p:cNvPr>
          <p:cNvSpPr>
            <a:spLocks noGrp="1"/>
          </p:cNvSpPr>
          <p:nvPr>
            <p:ph type="dt" sz="half" idx="10"/>
          </p:nvPr>
        </p:nvSpPr>
        <p:spPr/>
        <p:txBody>
          <a:bodyPr/>
          <a:lstStyle/>
          <a:p>
            <a:fld id="{292284F7-9B21-44A1-8555-5818166524F1}" type="datetimeFigureOut">
              <a:rPr lang="en-IN" smtClean="0"/>
              <a:t>27-07-2025</a:t>
            </a:fld>
            <a:endParaRPr lang="en-IN"/>
          </a:p>
        </p:txBody>
      </p:sp>
      <p:sp>
        <p:nvSpPr>
          <p:cNvPr id="5" name="Footer Placeholder 4">
            <a:extLst>
              <a:ext uri="{FF2B5EF4-FFF2-40B4-BE49-F238E27FC236}">
                <a16:creationId xmlns:a16="http://schemas.microsoft.com/office/drawing/2014/main" id="{A883CB17-8A08-4689-9FBF-2EAE7A80CBA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5F87FB6-1561-4A73-870A-9B5DFEFE885F}"/>
              </a:ext>
            </a:extLst>
          </p:cNvPr>
          <p:cNvSpPr>
            <a:spLocks noGrp="1"/>
          </p:cNvSpPr>
          <p:nvPr>
            <p:ph type="sldNum" sz="quarter" idx="12"/>
          </p:nvPr>
        </p:nvSpPr>
        <p:spPr/>
        <p:txBody>
          <a:bodyPr/>
          <a:lstStyle/>
          <a:p>
            <a:fld id="{A44C728D-9588-49FB-A428-8A4E75E7AB23}" type="slidenum">
              <a:rPr lang="en-IN" smtClean="0"/>
              <a:t>‹#›</a:t>
            </a:fld>
            <a:endParaRPr lang="en-IN"/>
          </a:p>
        </p:txBody>
      </p:sp>
    </p:spTree>
    <p:extLst>
      <p:ext uri="{BB962C8B-B14F-4D97-AF65-F5344CB8AC3E}">
        <p14:creationId xmlns:p14="http://schemas.microsoft.com/office/powerpoint/2010/main" val="3152103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4899F-2D37-4B65-8A03-47500F2F57A6}"/>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35E8B562-3958-4103-A853-D56194D42C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8F64410-0EFF-4D99-B204-FFB34A601704}"/>
              </a:ext>
            </a:extLst>
          </p:cNvPr>
          <p:cNvSpPr>
            <a:spLocks noGrp="1"/>
          </p:cNvSpPr>
          <p:nvPr>
            <p:ph type="dt" sz="half" idx="10"/>
          </p:nvPr>
        </p:nvSpPr>
        <p:spPr/>
        <p:txBody>
          <a:bodyPr/>
          <a:lstStyle/>
          <a:p>
            <a:fld id="{292284F7-9B21-44A1-8555-5818166524F1}" type="datetimeFigureOut">
              <a:rPr lang="en-IN" smtClean="0"/>
              <a:t>27-07-2025</a:t>
            </a:fld>
            <a:endParaRPr lang="en-IN"/>
          </a:p>
        </p:txBody>
      </p:sp>
      <p:sp>
        <p:nvSpPr>
          <p:cNvPr id="5" name="Footer Placeholder 4">
            <a:extLst>
              <a:ext uri="{FF2B5EF4-FFF2-40B4-BE49-F238E27FC236}">
                <a16:creationId xmlns:a16="http://schemas.microsoft.com/office/drawing/2014/main" id="{54288236-2F7C-432B-B450-907B1C11BF2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5F78474-44CC-40AA-AABA-8D033D346645}"/>
              </a:ext>
            </a:extLst>
          </p:cNvPr>
          <p:cNvSpPr>
            <a:spLocks noGrp="1"/>
          </p:cNvSpPr>
          <p:nvPr>
            <p:ph type="sldNum" sz="quarter" idx="12"/>
          </p:nvPr>
        </p:nvSpPr>
        <p:spPr/>
        <p:txBody>
          <a:bodyPr/>
          <a:lstStyle/>
          <a:p>
            <a:fld id="{A44C728D-9588-49FB-A428-8A4E75E7AB23}" type="slidenum">
              <a:rPr lang="en-IN" smtClean="0"/>
              <a:t>‹#›</a:t>
            </a:fld>
            <a:endParaRPr lang="en-IN"/>
          </a:p>
        </p:txBody>
      </p:sp>
    </p:spTree>
    <p:extLst>
      <p:ext uri="{BB962C8B-B14F-4D97-AF65-F5344CB8AC3E}">
        <p14:creationId xmlns:p14="http://schemas.microsoft.com/office/powerpoint/2010/main" val="3013718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AD874-1DF2-49F3-8356-92D111D23B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80048317-649A-46D6-8233-B5BFF1A24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2848AA-7224-4C7D-87B0-657DA867652C}"/>
              </a:ext>
            </a:extLst>
          </p:cNvPr>
          <p:cNvSpPr>
            <a:spLocks noGrp="1"/>
          </p:cNvSpPr>
          <p:nvPr>
            <p:ph type="dt" sz="half" idx="10"/>
          </p:nvPr>
        </p:nvSpPr>
        <p:spPr/>
        <p:txBody>
          <a:bodyPr/>
          <a:lstStyle/>
          <a:p>
            <a:fld id="{292284F7-9B21-44A1-8555-5818166524F1}" type="datetimeFigureOut">
              <a:rPr lang="en-IN" smtClean="0"/>
              <a:t>27-07-2025</a:t>
            </a:fld>
            <a:endParaRPr lang="en-IN"/>
          </a:p>
        </p:txBody>
      </p:sp>
      <p:sp>
        <p:nvSpPr>
          <p:cNvPr id="5" name="Footer Placeholder 4">
            <a:extLst>
              <a:ext uri="{FF2B5EF4-FFF2-40B4-BE49-F238E27FC236}">
                <a16:creationId xmlns:a16="http://schemas.microsoft.com/office/drawing/2014/main" id="{8B64D185-9FED-4F56-8039-AC477F5A162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9EAFC9D-07E2-4BAE-9F48-0520B2DC400F}"/>
              </a:ext>
            </a:extLst>
          </p:cNvPr>
          <p:cNvSpPr>
            <a:spLocks noGrp="1"/>
          </p:cNvSpPr>
          <p:nvPr>
            <p:ph type="sldNum" sz="quarter" idx="12"/>
          </p:nvPr>
        </p:nvSpPr>
        <p:spPr/>
        <p:txBody>
          <a:bodyPr/>
          <a:lstStyle/>
          <a:p>
            <a:fld id="{A44C728D-9588-49FB-A428-8A4E75E7AB23}" type="slidenum">
              <a:rPr lang="en-IN" smtClean="0"/>
              <a:t>‹#›</a:t>
            </a:fld>
            <a:endParaRPr lang="en-IN"/>
          </a:p>
        </p:txBody>
      </p:sp>
    </p:spTree>
    <p:extLst>
      <p:ext uri="{BB962C8B-B14F-4D97-AF65-F5344CB8AC3E}">
        <p14:creationId xmlns:p14="http://schemas.microsoft.com/office/powerpoint/2010/main" val="2006644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5B923-A5A1-4F1D-8101-95BA8ACA810B}"/>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6555303F-062E-406B-B81D-36431DDC9AA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95F8725D-AD9A-4E3D-9B4B-1A4D8ACBE1D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DDD9C404-71C9-4B86-B402-C3FCE61B8E7B}"/>
              </a:ext>
            </a:extLst>
          </p:cNvPr>
          <p:cNvSpPr>
            <a:spLocks noGrp="1"/>
          </p:cNvSpPr>
          <p:nvPr>
            <p:ph type="dt" sz="half" idx="10"/>
          </p:nvPr>
        </p:nvSpPr>
        <p:spPr/>
        <p:txBody>
          <a:bodyPr/>
          <a:lstStyle/>
          <a:p>
            <a:fld id="{292284F7-9B21-44A1-8555-5818166524F1}" type="datetimeFigureOut">
              <a:rPr lang="en-IN" smtClean="0"/>
              <a:t>27-07-2025</a:t>
            </a:fld>
            <a:endParaRPr lang="en-IN"/>
          </a:p>
        </p:txBody>
      </p:sp>
      <p:sp>
        <p:nvSpPr>
          <p:cNvPr id="6" name="Footer Placeholder 5">
            <a:extLst>
              <a:ext uri="{FF2B5EF4-FFF2-40B4-BE49-F238E27FC236}">
                <a16:creationId xmlns:a16="http://schemas.microsoft.com/office/drawing/2014/main" id="{2284631B-EEB2-41B0-95C0-62495CD3BE6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D8BC915-F3B9-4761-A64C-45D647993DD1}"/>
              </a:ext>
            </a:extLst>
          </p:cNvPr>
          <p:cNvSpPr>
            <a:spLocks noGrp="1"/>
          </p:cNvSpPr>
          <p:nvPr>
            <p:ph type="sldNum" sz="quarter" idx="12"/>
          </p:nvPr>
        </p:nvSpPr>
        <p:spPr/>
        <p:txBody>
          <a:bodyPr/>
          <a:lstStyle/>
          <a:p>
            <a:fld id="{A44C728D-9588-49FB-A428-8A4E75E7AB23}" type="slidenum">
              <a:rPr lang="en-IN" smtClean="0"/>
              <a:t>‹#›</a:t>
            </a:fld>
            <a:endParaRPr lang="en-IN"/>
          </a:p>
        </p:txBody>
      </p:sp>
    </p:spTree>
    <p:extLst>
      <p:ext uri="{BB962C8B-B14F-4D97-AF65-F5344CB8AC3E}">
        <p14:creationId xmlns:p14="http://schemas.microsoft.com/office/powerpoint/2010/main" val="1720997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94196-2A58-4DBE-9EBD-C517204FAF87}"/>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F4156235-5061-4BAB-98F2-5251040BDFF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CFF803D-759D-467D-9A0B-9B83BE35E8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2CE0A109-9999-4B6E-9C45-C3B7462886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E1A45C-43D4-40CA-8ADE-6B1A4F9CE6F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5FE09217-840E-4045-9750-16E8C5CF0DC1}"/>
              </a:ext>
            </a:extLst>
          </p:cNvPr>
          <p:cNvSpPr>
            <a:spLocks noGrp="1"/>
          </p:cNvSpPr>
          <p:nvPr>
            <p:ph type="dt" sz="half" idx="10"/>
          </p:nvPr>
        </p:nvSpPr>
        <p:spPr/>
        <p:txBody>
          <a:bodyPr/>
          <a:lstStyle/>
          <a:p>
            <a:fld id="{292284F7-9B21-44A1-8555-5818166524F1}" type="datetimeFigureOut">
              <a:rPr lang="en-IN" smtClean="0"/>
              <a:t>27-07-2025</a:t>
            </a:fld>
            <a:endParaRPr lang="en-IN"/>
          </a:p>
        </p:txBody>
      </p:sp>
      <p:sp>
        <p:nvSpPr>
          <p:cNvPr id="8" name="Footer Placeholder 7">
            <a:extLst>
              <a:ext uri="{FF2B5EF4-FFF2-40B4-BE49-F238E27FC236}">
                <a16:creationId xmlns:a16="http://schemas.microsoft.com/office/drawing/2014/main" id="{581C8D08-B055-4141-A5D0-49CB2B94EED9}"/>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DF68D81E-377B-4901-A33F-5860B9196659}"/>
              </a:ext>
            </a:extLst>
          </p:cNvPr>
          <p:cNvSpPr>
            <a:spLocks noGrp="1"/>
          </p:cNvSpPr>
          <p:nvPr>
            <p:ph type="sldNum" sz="quarter" idx="12"/>
          </p:nvPr>
        </p:nvSpPr>
        <p:spPr/>
        <p:txBody>
          <a:bodyPr/>
          <a:lstStyle/>
          <a:p>
            <a:fld id="{A44C728D-9588-49FB-A428-8A4E75E7AB23}" type="slidenum">
              <a:rPr lang="en-IN" smtClean="0"/>
              <a:t>‹#›</a:t>
            </a:fld>
            <a:endParaRPr lang="en-IN"/>
          </a:p>
        </p:txBody>
      </p:sp>
    </p:spTree>
    <p:extLst>
      <p:ext uri="{BB962C8B-B14F-4D97-AF65-F5344CB8AC3E}">
        <p14:creationId xmlns:p14="http://schemas.microsoft.com/office/powerpoint/2010/main" val="1565224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CDCE9-741B-44DE-AB30-F5D668946B5F}"/>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174C092A-AF4D-48B1-B50A-10D5BD90FEC5}"/>
              </a:ext>
            </a:extLst>
          </p:cNvPr>
          <p:cNvSpPr>
            <a:spLocks noGrp="1"/>
          </p:cNvSpPr>
          <p:nvPr>
            <p:ph type="dt" sz="half" idx="10"/>
          </p:nvPr>
        </p:nvSpPr>
        <p:spPr/>
        <p:txBody>
          <a:bodyPr/>
          <a:lstStyle/>
          <a:p>
            <a:fld id="{292284F7-9B21-44A1-8555-5818166524F1}" type="datetimeFigureOut">
              <a:rPr lang="en-IN" smtClean="0"/>
              <a:t>27-07-2025</a:t>
            </a:fld>
            <a:endParaRPr lang="en-IN"/>
          </a:p>
        </p:txBody>
      </p:sp>
      <p:sp>
        <p:nvSpPr>
          <p:cNvPr id="4" name="Footer Placeholder 3">
            <a:extLst>
              <a:ext uri="{FF2B5EF4-FFF2-40B4-BE49-F238E27FC236}">
                <a16:creationId xmlns:a16="http://schemas.microsoft.com/office/drawing/2014/main" id="{C42A4F25-5B0E-4B6B-AE27-AE6DF562CE3A}"/>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279EC3D8-782C-4C59-BBE9-03D65D6FBD33}"/>
              </a:ext>
            </a:extLst>
          </p:cNvPr>
          <p:cNvSpPr>
            <a:spLocks noGrp="1"/>
          </p:cNvSpPr>
          <p:nvPr>
            <p:ph type="sldNum" sz="quarter" idx="12"/>
          </p:nvPr>
        </p:nvSpPr>
        <p:spPr/>
        <p:txBody>
          <a:bodyPr/>
          <a:lstStyle/>
          <a:p>
            <a:fld id="{A44C728D-9588-49FB-A428-8A4E75E7AB23}" type="slidenum">
              <a:rPr lang="en-IN" smtClean="0"/>
              <a:t>‹#›</a:t>
            </a:fld>
            <a:endParaRPr lang="en-IN"/>
          </a:p>
        </p:txBody>
      </p:sp>
    </p:spTree>
    <p:extLst>
      <p:ext uri="{BB962C8B-B14F-4D97-AF65-F5344CB8AC3E}">
        <p14:creationId xmlns:p14="http://schemas.microsoft.com/office/powerpoint/2010/main" val="3943395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FD4C28-4D06-4685-B75F-7AA34CD2EF2D}"/>
              </a:ext>
            </a:extLst>
          </p:cNvPr>
          <p:cNvSpPr>
            <a:spLocks noGrp="1"/>
          </p:cNvSpPr>
          <p:nvPr>
            <p:ph type="dt" sz="half" idx="10"/>
          </p:nvPr>
        </p:nvSpPr>
        <p:spPr/>
        <p:txBody>
          <a:bodyPr/>
          <a:lstStyle/>
          <a:p>
            <a:fld id="{292284F7-9B21-44A1-8555-5818166524F1}" type="datetimeFigureOut">
              <a:rPr lang="en-IN" smtClean="0"/>
              <a:t>27-07-2025</a:t>
            </a:fld>
            <a:endParaRPr lang="en-IN"/>
          </a:p>
        </p:txBody>
      </p:sp>
      <p:sp>
        <p:nvSpPr>
          <p:cNvPr id="3" name="Footer Placeholder 2">
            <a:extLst>
              <a:ext uri="{FF2B5EF4-FFF2-40B4-BE49-F238E27FC236}">
                <a16:creationId xmlns:a16="http://schemas.microsoft.com/office/drawing/2014/main" id="{387187B8-D2BC-40AD-8C34-246EFC4D1167}"/>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B23EB75C-241B-4854-ABF9-DDF6C40C4261}"/>
              </a:ext>
            </a:extLst>
          </p:cNvPr>
          <p:cNvSpPr>
            <a:spLocks noGrp="1"/>
          </p:cNvSpPr>
          <p:nvPr>
            <p:ph type="sldNum" sz="quarter" idx="12"/>
          </p:nvPr>
        </p:nvSpPr>
        <p:spPr/>
        <p:txBody>
          <a:bodyPr/>
          <a:lstStyle/>
          <a:p>
            <a:fld id="{A44C728D-9588-49FB-A428-8A4E75E7AB23}" type="slidenum">
              <a:rPr lang="en-IN" smtClean="0"/>
              <a:t>‹#›</a:t>
            </a:fld>
            <a:endParaRPr lang="en-IN"/>
          </a:p>
        </p:txBody>
      </p:sp>
    </p:spTree>
    <p:extLst>
      <p:ext uri="{BB962C8B-B14F-4D97-AF65-F5344CB8AC3E}">
        <p14:creationId xmlns:p14="http://schemas.microsoft.com/office/powerpoint/2010/main" val="2992377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D2532-7C1D-4CFC-AAE7-8AD5543FA8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5A129FA3-FFE3-4A24-820D-8972E8B221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A1F3E93F-DF74-492B-9D93-5121254DAA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D8094D-96B5-41F1-B710-22053D7BE782}"/>
              </a:ext>
            </a:extLst>
          </p:cNvPr>
          <p:cNvSpPr>
            <a:spLocks noGrp="1"/>
          </p:cNvSpPr>
          <p:nvPr>
            <p:ph type="dt" sz="half" idx="10"/>
          </p:nvPr>
        </p:nvSpPr>
        <p:spPr/>
        <p:txBody>
          <a:bodyPr/>
          <a:lstStyle/>
          <a:p>
            <a:fld id="{292284F7-9B21-44A1-8555-5818166524F1}" type="datetimeFigureOut">
              <a:rPr lang="en-IN" smtClean="0"/>
              <a:t>27-07-2025</a:t>
            </a:fld>
            <a:endParaRPr lang="en-IN"/>
          </a:p>
        </p:txBody>
      </p:sp>
      <p:sp>
        <p:nvSpPr>
          <p:cNvPr id="6" name="Footer Placeholder 5">
            <a:extLst>
              <a:ext uri="{FF2B5EF4-FFF2-40B4-BE49-F238E27FC236}">
                <a16:creationId xmlns:a16="http://schemas.microsoft.com/office/drawing/2014/main" id="{9238F13A-F605-48A0-9AA0-FC430AE70E1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E2118E3F-EBC3-4271-9B12-38D1BA263C24}"/>
              </a:ext>
            </a:extLst>
          </p:cNvPr>
          <p:cNvSpPr>
            <a:spLocks noGrp="1"/>
          </p:cNvSpPr>
          <p:nvPr>
            <p:ph type="sldNum" sz="quarter" idx="12"/>
          </p:nvPr>
        </p:nvSpPr>
        <p:spPr/>
        <p:txBody>
          <a:bodyPr/>
          <a:lstStyle/>
          <a:p>
            <a:fld id="{A44C728D-9588-49FB-A428-8A4E75E7AB23}" type="slidenum">
              <a:rPr lang="en-IN" smtClean="0"/>
              <a:t>‹#›</a:t>
            </a:fld>
            <a:endParaRPr lang="en-IN"/>
          </a:p>
        </p:txBody>
      </p:sp>
    </p:spTree>
    <p:extLst>
      <p:ext uri="{BB962C8B-B14F-4D97-AF65-F5344CB8AC3E}">
        <p14:creationId xmlns:p14="http://schemas.microsoft.com/office/powerpoint/2010/main" val="1849947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64B56-2AC8-4E50-B75C-65D55F3EE8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CFE35E9A-C017-4FD5-B62E-90268D9760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3EC7F01F-92DD-4CEA-8C72-ABCEADB67A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7AD673-A1D5-44A6-A7A2-A019E27ECA0C}"/>
              </a:ext>
            </a:extLst>
          </p:cNvPr>
          <p:cNvSpPr>
            <a:spLocks noGrp="1"/>
          </p:cNvSpPr>
          <p:nvPr>
            <p:ph type="dt" sz="half" idx="10"/>
          </p:nvPr>
        </p:nvSpPr>
        <p:spPr/>
        <p:txBody>
          <a:bodyPr/>
          <a:lstStyle/>
          <a:p>
            <a:fld id="{292284F7-9B21-44A1-8555-5818166524F1}" type="datetimeFigureOut">
              <a:rPr lang="en-IN" smtClean="0"/>
              <a:t>27-07-2025</a:t>
            </a:fld>
            <a:endParaRPr lang="en-IN"/>
          </a:p>
        </p:txBody>
      </p:sp>
      <p:sp>
        <p:nvSpPr>
          <p:cNvPr id="6" name="Footer Placeholder 5">
            <a:extLst>
              <a:ext uri="{FF2B5EF4-FFF2-40B4-BE49-F238E27FC236}">
                <a16:creationId xmlns:a16="http://schemas.microsoft.com/office/drawing/2014/main" id="{46C05D15-372B-40FE-AA70-C4F665F6355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24A8B37-662B-46CA-BCBD-222B8EDECB19}"/>
              </a:ext>
            </a:extLst>
          </p:cNvPr>
          <p:cNvSpPr>
            <a:spLocks noGrp="1"/>
          </p:cNvSpPr>
          <p:nvPr>
            <p:ph type="sldNum" sz="quarter" idx="12"/>
          </p:nvPr>
        </p:nvSpPr>
        <p:spPr/>
        <p:txBody>
          <a:bodyPr/>
          <a:lstStyle/>
          <a:p>
            <a:fld id="{A44C728D-9588-49FB-A428-8A4E75E7AB23}" type="slidenum">
              <a:rPr lang="en-IN" smtClean="0"/>
              <a:t>‹#›</a:t>
            </a:fld>
            <a:endParaRPr lang="en-IN"/>
          </a:p>
        </p:txBody>
      </p:sp>
    </p:spTree>
    <p:extLst>
      <p:ext uri="{BB962C8B-B14F-4D97-AF65-F5344CB8AC3E}">
        <p14:creationId xmlns:p14="http://schemas.microsoft.com/office/powerpoint/2010/main" val="291315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0E578-60BA-4D9D-AE65-F8A712681783}"/>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0C5766EB-5726-4F5D-BA77-4BC124F2FB5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794A809-A78A-4850-97B9-6B51CC6BF201}"/>
              </a:ext>
            </a:extLst>
          </p:cNvPr>
          <p:cNvSpPr>
            <a:spLocks noGrp="1"/>
          </p:cNvSpPr>
          <p:nvPr>
            <p:ph type="dt" sz="half" idx="10"/>
          </p:nvPr>
        </p:nvSpPr>
        <p:spPr/>
        <p:txBody>
          <a:bodyPr/>
          <a:lstStyle/>
          <a:p>
            <a:fld id="{292284F7-9B21-44A1-8555-5818166524F1}" type="datetimeFigureOut">
              <a:rPr lang="en-IN" smtClean="0"/>
              <a:t>27-07-2025</a:t>
            </a:fld>
            <a:endParaRPr lang="en-IN"/>
          </a:p>
        </p:txBody>
      </p:sp>
      <p:sp>
        <p:nvSpPr>
          <p:cNvPr id="5" name="Footer Placeholder 4">
            <a:extLst>
              <a:ext uri="{FF2B5EF4-FFF2-40B4-BE49-F238E27FC236}">
                <a16:creationId xmlns:a16="http://schemas.microsoft.com/office/drawing/2014/main" id="{0AF4FD31-D801-4D48-968B-A39F1779E74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25D51D9-2407-44B0-A5B4-1A4155BE61A1}"/>
              </a:ext>
            </a:extLst>
          </p:cNvPr>
          <p:cNvSpPr>
            <a:spLocks noGrp="1"/>
          </p:cNvSpPr>
          <p:nvPr>
            <p:ph type="sldNum" sz="quarter" idx="12"/>
          </p:nvPr>
        </p:nvSpPr>
        <p:spPr/>
        <p:txBody>
          <a:bodyPr/>
          <a:lstStyle/>
          <a:p>
            <a:fld id="{A44C728D-9588-49FB-A428-8A4E75E7AB23}" type="slidenum">
              <a:rPr lang="en-IN" smtClean="0"/>
              <a:t>‹#›</a:t>
            </a:fld>
            <a:endParaRPr lang="en-IN"/>
          </a:p>
        </p:txBody>
      </p:sp>
    </p:spTree>
    <p:extLst>
      <p:ext uri="{BB962C8B-B14F-4D97-AF65-F5344CB8AC3E}">
        <p14:creationId xmlns:p14="http://schemas.microsoft.com/office/powerpoint/2010/main" val="4110870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18E56F-F996-458F-BD06-666771ED9E8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2489578E-5CB8-4CD4-AA7D-8EF9A919C4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8472E92-94B7-4ECF-94FA-60BC0B1D3DFA}"/>
              </a:ext>
            </a:extLst>
          </p:cNvPr>
          <p:cNvSpPr>
            <a:spLocks noGrp="1"/>
          </p:cNvSpPr>
          <p:nvPr>
            <p:ph type="dt" sz="half" idx="10"/>
          </p:nvPr>
        </p:nvSpPr>
        <p:spPr/>
        <p:txBody>
          <a:bodyPr/>
          <a:lstStyle/>
          <a:p>
            <a:fld id="{292284F7-9B21-44A1-8555-5818166524F1}" type="datetimeFigureOut">
              <a:rPr lang="en-IN" smtClean="0"/>
              <a:t>27-07-2025</a:t>
            </a:fld>
            <a:endParaRPr lang="en-IN"/>
          </a:p>
        </p:txBody>
      </p:sp>
      <p:sp>
        <p:nvSpPr>
          <p:cNvPr id="5" name="Footer Placeholder 4">
            <a:extLst>
              <a:ext uri="{FF2B5EF4-FFF2-40B4-BE49-F238E27FC236}">
                <a16:creationId xmlns:a16="http://schemas.microsoft.com/office/drawing/2014/main" id="{65DE1695-EEDD-4D6B-BB0D-F0C3438A10F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9690CB3-F7E2-4D79-87B9-9C340BC2ABC8}"/>
              </a:ext>
            </a:extLst>
          </p:cNvPr>
          <p:cNvSpPr>
            <a:spLocks noGrp="1"/>
          </p:cNvSpPr>
          <p:nvPr>
            <p:ph type="sldNum" sz="quarter" idx="12"/>
          </p:nvPr>
        </p:nvSpPr>
        <p:spPr/>
        <p:txBody>
          <a:bodyPr/>
          <a:lstStyle/>
          <a:p>
            <a:fld id="{A44C728D-9588-49FB-A428-8A4E75E7AB23}" type="slidenum">
              <a:rPr lang="en-IN" smtClean="0"/>
              <a:t>‹#›</a:t>
            </a:fld>
            <a:endParaRPr lang="en-IN"/>
          </a:p>
        </p:txBody>
      </p:sp>
    </p:spTree>
    <p:extLst>
      <p:ext uri="{BB962C8B-B14F-4D97-AF65-F5344CB8AC3E}">
        <p14:creationId xmlns:p14="http://schemas.microsoft.com/office/powerpoint/2010/main" val="480678933"/>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47B35A-F5DD-48C8-B50D-963114E21A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144391E-D507-4462-A4AA-77EBA0E527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87C2EBF-2C33-4CD1-B5F1-B401C56DB5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2284F7-9B21-44A1-8555-5818166524F1}" type="datetimeFigureOut">
              <a:rPr lang="en-IN" smtClean="0"/>
              <a:t>27-07-2025</a:t>
            </a:fld>
            <a:endParaRPr lang="en-IN"/>
          </a:p>
        </p:txBody>
      </p:sp>
      <p:sp>
        <p:nvSpPr>
          <p:cNvPr id="5" name="Footer Placeholder 4">
            <a:extLst>
              <a:ext uri="{FF2B5EF4-FFF2-40B4-BE49-F238E27FC236}">
                <a16:creationId xmlns:a16="http://schemas.microsoft.com/office/drawing/2014/main" id="{C3B62F94-E3C1-4B45-93E7-F15192996A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531C8810-430B-4014-8761-2C4C8A7CEF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4C728D-9588-49FB-A428-8A4E75E7AB23}" type="slidenum">
              <a:rPr lang="en-IN" smtClean="0"/>
              <a:t>‹#›</a:t>
            </a:fld>
            <a:endParaRPr lang="en-IN"/>
          </a:p>
        </p:txBody>
      </p:sp>
    </p:spTree>
    <p:extLst>
      <p:ext uri="{BB962C8B-B14F-4D97-AF65-F5344CB8AC3E}">
        <p14:creationId xmlns:p14="http://schemas.microsoft.com/office/powerpoint/2010/main" val="4416741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hyperlink" Target="https://kidslearnwithconcept.in/"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hyperlink" Target="https://kidslearnwithconcept.i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hyperlink" Target="https://kidslearnwithconcept.i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F0F1D-271E-40C5-BB9A-4925836592CA}"/>
              </a:ext>
            </a:extLst>
          </p:cNvPr>
          <p:cNvSpPr>
            <a:spLocks noGrp="1"/>
          </p:cNvSpPr>
          <p:nvPr>
            <p:ph type="ctrTitle"/>
          </p:nvPr>
        </p:nvSpPr>
        <p:spPr>
          <a:xfrm>
            <a:off x="1684867" y="1909763"/>
            <a:ext cx="9144000" cy="2387600"/>
          </a:xfrm>
        </p:spPr>
        <p:txBody>
          <a:bodyPr>
            <a:normAutofit fontScale="90000"/>
          </a:bodyPr>
          <a:lstStyle/>
          <a:p>
            <a:pPr algn="l"/>
            <a:br>
              <a:rPr lang="en-US" dirty="0"/>
            </a:br>
            <a:br>
              <a:rPr lang="en-IN" dirty="0"/>
            </a:br>
            <a:br>
              <a:rPr lang="en-IN" dirty="0"/>
            </a:br>
            <a:br>
              <a:rPr lang="en-IN" dirty="0"/>
            </a:br>
            <a:br>
              <a:rPr lang="en-IN" dirty="0"/>
            </a:br>
            <a:endParaRPr lang="en-IN" dirty="0"/>
          </a:p>
        </p:txBody>
      </p:sp>
      <p:sp>
        <p:nvSpPr>
          <p:cNvPr id="3" name="Subtitle 2">
            <a:extLst>
              <a:ext uri="{FF2B5EF4-FFF2-40B4-BE49-F238E27FC236}">
                <a16:creationId xmlns:a16="http://schemas.microsoft.com/office/drawing/2014/main" id="{D6252AFF-D2EE-405A-8CF6-867CDED1368C}"/>
              </a:ext>
            </a:extLst>
          </p:cNvPr>
          <p:cNvSpPr>
            <a:spLocks noGrp="1"/>
          </p:cNvSpPr>
          <p:nvPr>
            <p:ph type="subTitle" idx="1"/>
          </p:nvPr>
        </p:nvSpPr>
        <p:spPr>
          <a:xfrm>
            <a:off x="1684867" y="2480104"/>
            <a:ext cx="9144000" cy="1817259"/>
          </a:xfrm>
        </p:spPr>
        <p:txBody>
          <a:bodyPr>
            <a:normAutofit/>
          </a:bodyPr>
          <a:lstStyle/>
          <a:p>
            <a:r>
              <a:rPr lang="en-US" sz="6000" b="1" dirty="0">
                <a:solidFill>
                  <a:schemeClr val="tx1">
                    <a:lumMod val="95000"/>
                    <a:lumOff val="5000"/>
                  </a:schemeClr>
                </a:solidFill>
                <a:highlight>
                  <a:srgbClr val="FFFF00"/>
                </a:highlight>
              </a:rPr>
              <a:t>GURU PURNIMA</a:t>
            </a:r>
            <a:endParaRPr lang="en-IN" sz="6000" b="1" dirty="0">
              <a:solidFill>
                <a:schemeClr val="tx1">
                  <a:lumMod val="95000"/>
                  <a:lumOff val="5000"/>
                </a:schemeClr>
              </a:solidFill>
              <a:highlight>
                <a:srgbClr val="FFFF00"/>
              </a:highlight>
            </a:endParaRPr>
          </a:p>
        </p:txBody>
      </p:sp>
      <p:pic>
        <p:nvPicPr>
          <p:cNvPr id="4" name="Picture 3" descr="logo.png"/>
          <p:cNvPicPr>
            <a:picLocks noChangeAspect="1"/>
          </p:cNvPicPr>
          <p:nvPr/>
        </p:nvPicPr>
        <p:blipFill>
          <a:blip r:embed="rId2"/>
          <a:stretch>
            <a:fillRect/>
          </a:stretch>
        </p:blipFill>
        <p:spPr>
          <a:xfrm>
            <a:off x="11140440" y="109728"/>
            <a:ext cx="914400" cy="609904"/>
          </a:xfrm>
          <a:prstGeom prst="rect">
            <a:avLst/>
          </a:prstGeom>
        </p:spPr>
      </p:pic>
      <p:sp>
        <p:nvSpPr>
          <p:cNvPr id="5" name="TextBox 4"/>
          <p:cNvSpPr txBox="1"/>
          <p:nvPr/>
        </p:nvSpPr>
        <p:spPr>
          <a:xfrm>
            <a:off x="182880" y="6492240"/>
            <a:ext cx="11826240" cy="274320"/>
          </a:xfrm>
          <a:prstGeom prst="rect">
            <a:avLst/>
          </a:prstGeom>
          <a:noFill/>
        </p:spPr>
        <p:txBody>
          <a:bodyPr wrap="none">
            <a:spAutoFit/>
          </a:bodyPr>
          <a:lstStyle/>
          <a:p>
            <a:pPr algn="ctr"/>
            <a:r>
              <a:rPr sz="1200" b="1">
                <a:solidFill>
                  <a:srgbClr val="9A9A9A"/>
                </a:solidFill>
                <a:hlinkClick r:id="rId3"/>
              </a:rPr>
              <a:t>kidslearnwithconcept.in</a:t>
            </a:r>
          </a:p>
        </p:txBody>
      </p:sp>
    </p:spTree>
    <p:extLst>
      <p:ext uri="{BB962C8B-B14F-4D97-AF65-F5344CB8AC3E}">
        <p14:creationId xmlns:p14="http://schemas.microsoft.com/office/powerpoint/2010/main" val="3793476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1CC2D-5651-41B3-9D7A-04F2B17048B1}"/>
              </a:ext>
            </a:extLst>
          </p:cNvPr>
          <p:cNvSpPr>
            <a:spLocks noGrp="1"/>
          </p:cNvSpPr>
          <p:nvPr>
            <p:ph type="title"/>
          </p:nvPr>
        </p:nvSpPr>
        <p:spPr>
          <a:xfrm>
            <a:off x="427566" y="867833"/>
            <a:ext cx="11336867" cy="5122334"/>
          </a:xfrm>
        </p:spPr>
        <p:txBody>
          <a:bodyPr>
            <a:normAutofit fontScale="90000"/>
          </a:bodyPr>
          <a:lstStyle/>
          <a:p>
            <a:pPr>
              <a:lnSpc>
                <a:spcPct val="100000"/>
              </a:lnSpc>
            </a:pPr>
            <a:r>
              <a:rPr lang="en-US" sz="3100" dirty="0"/>
              <a:t>Good Morning everyone , Respected principal, teachers and all my dear friends.</a:t>
            </a:r>
            <a:br>
              <a:rPr lang="en-US" sz="3100" dirty="0"/>
            </a:br>
            <a:r>
              <a:rPr lang="en-US" sz="3100" dirty="0"/>
              <a:t>Today I am here to deliver a speech on “GURU PURNIMA”. At first I wish you all a very ‘HAPPY GURU PURNIMA’.</a:t>
            </a:r>
            <a:br>
              <a:rPr lang="en-US" sz="3100" dirty="0"/>
            </a:br>
            <a:r>
              <a:rPr lang="en-US" sz="3100" dirty="0"/>
              <a:t>           Guru Purnima is a religious Hindu festival dedicated to offering respect to all the spiritual and academic gurus. It is celebrated as a festival in India , Bhutan and Nepal  by Hindus , Jains and Buddhists. It typically falls on the full moon day in the Hindu month of  </a:t>
            </a:r>
            <a:r>
              <a:rPr lang="en-US" sz="3100" dirty="0" err="1"/>
              <a:t>Ashadha</a:t>
            </a:r>
            <a:r>
              <a:rPr lang="en-US" sz="3100" dirty="0"/>
              <a:t>.</a:t>
            </a:r>
            <a:br>
              <a:rPr lang="en-US" sz="3100" dirty="0"/>
            </a:br>
            <a:r>
              <a:rPr lang="en-US" sz="3100" dirty="0"/>
              <a:t>             For Hindus, the day is special as Rishi Vyasa, the author of Mahabharat. Rishi Vyasa was born on this day. Buddhists observe this day as lord Buddha gave his Sermon on this day.</a:t>
            </a:r>
            <a:br>
              <a:rPr lang="en-US" sz="3100" dirty="0"/>
            </a:br>
            <a:r>
              <a:rPr lang="en-US" sz="3100" dirty="0"/>
              <a:t>            A guru is a person who teaches and sheds lights , knowledge and directs us to lead in the right path.</a:t>
            </a:r>
            <a:br>
              <a:rPr lang="en-US" sz="3100" dirty="0"/>
            </a:br>
            <a:r>
              <a:rPr lang="en-US" sz="3100" dirty="0"/>
              <a:t>            Guru Purnima  is a wonderful day that reminds everyone of the significance of great , self –effacing teacher and  gurus in oriental culture.</a:t>
            </a:r>
            <a:br>
              <a:rPr lang="en-US" sz="2400" dirty="0"/>
            </a:br>
            <a:endParaRPr lang="en-IN" sz="2400" dirty="0"/>
          </a:p>
        </p:txBody>
      </p:sp>
      <p:pic>
        <p:nvPicPr>
          <p:cNvPr id="21" name="Picture 20" descr="logo.png"/>
          <p:cNvPicPr>
            <a:picLocks noChangeAspect="1"/>
          </p:cNvPicPr>
          <p:nvPr/>
        </p:nvPicPr>
        <p:blipFill>
          <a:blip r:embed="rId2"/>
          <a:stretch>
            <a:fillRect/>
          </a:stretch>
        </p:blipFill>
        <p:spPr>
          <a:xfrm>
            <a:off x="11140440" y="109728"/>
            <a:ext cx="914400" cy="609904"/>
          </a:xfrm>
          <a:prstGeom prst="rect">
            <a:avLst/>
          </a:prstGeom>
        </p:spPr>
      </p:pic>
      <p:sp>
        <p:nvSpPr>
          <p:cNvPr id="22" name="TextBox 21"/>
          <p:cNvSpPr txBox="1"/>
          <p:nvPr/>
        </p:nvSpPr>
        <p:spPr>
          <a:xfrm>
            <a:off x="182880" y="6492240"/>
            <a:ext cx="11826240" cy="274320"/>
          </a:xfrm>
          <a:prstGeom prst="rect">
            <a:avLst/>
          </a:prstGeom>
          <a:noFill/>
        </p:spPr>
        <p:txBody>
          <a:bodyPr wrap="none">
            <a:spAutoFit/>
          </a:bodyPr>
          <a:lstStyle/>
          <a:p>
            <a:pPr algn="ctr"/>
            <a:r>
              <a:rPr sz="1200" b="1">
                <a:solidFill>
                  <a:srgbClr val="9A9A9A"/>
                </a:solidFill>
                <a:hlinkClick r:id="rId3"/>
              </a:rPr>
              <a:t>kidslearnwithconcept.in</a:t>
            </a:r>
          </a:p>
        </p:txBody>
      </p:sp>
    </p:spTree>
    <p:extLst>
      <p:ext uri="{BB962C8B-B14F-4D97-AF65-F5344CB8AC3E}">
        <p14:creationId xmlns:p14="http://schemas.microsoft.com/office/powerpoint/2010/main" val="3369037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E56E9-030B-431C-8BDE-DF32A7406A08}"/>
              </a:ext>
            </a:extLst>
          </p:cNvPr>
          <p:cNvSpPr>
            <a:spLocks noGrp="1"/>
          </p:cNvSpPr>
          <p:nvPr>
            <p:ph type="title"/>
          </p:nvPr>
        </p:nvSpPr>
        <p:spPr>
          <a:xfrm>
            <a:off x="491067" y="1499659"/>
            <a:ext cx="11023600" cy="2488141"/>
          </a:xfrm>
        </p:spPr>
        <p:txBody>
          <a:bodyPr>
            <a:normAutofit/>
          </a:bodyPr>
          <a:lstStyle/>
          <a:p>
            <a:pPr algn="ctr"/>
            <a:r>
              <a:rPr lang="en-US" sz="8000" b="1" dirty="0">
                <a:highlight>
                  <a:srgbClr val="FFFF00"/>
                </a:highlight>
              </a:rPr>
              <a:t>THANK YOU</a:t>
            </a:r>
            <a:endParaRPr lang="en-IN" sz="8000" b="1" dirty="0">
              <a:highlight>
                <a:srgbClr val="FFFF00"/>
              </a:highlight>
            </a:endParaRPr>
          </a:p>
        </p:txBody>
      </p:sp>
      <p:pic>
        <p:nvPicPr>
          <p:cNvPr id="3" name="Picture 2" descr="logo.png"/>
          <p:cNvPicPr>
            <a:picLocks noChangeAspect="1"/>
          </p:cNvPicPr>
          <p:nvPr/>
        </p:nvPicPr>
        <p:blipFill>
          <a:blip r:embed="rId2"/>
          <a:stretch>
            <a:fillRect/>
          </a:stretch>
        </p:blipFill>
        <p:spPr>
          <a:xfrm>
            <a:off x="11140440" y="109728"/>
            <a:ext cx="914400" cy="609904"/>
          </a:xfrm>
          <a:prstGeom prst="rect">
            <a:avLst/>
          </a:prstGeom>
        </p:spPr>
      </p:pic>
      <p:sp>
        <p:nvSpPr>
          <p:cNvPr id="4" name="TextBox 3"/>
          <p:cNvSpPr txBox="1"/>
          <p:nvPr/>
        </p:nvSpPr>
        <p:spPr>
          <a:xfrm>
            <a:off x="182880" y="6492240"/>
            <a:ext cx="11826240" cy="274320"/>
          </a:xfrm>
          <a:prstGeom prst="rect">
            <a:avLst/>
          </a:prstGeom>
          <a:noFill/>
        </p:spPr>
        <p:txBody>
          <a:bodyPr wrap="none">
            <a:spAutoFit/>
          </a:bodyPr>
          <a:lstStyle/>
          <a:p>
            <a:pPr algn="ctr"/>
            <a:r>
              <a:rPr sz="1200" b="1">
                <a:solidFill>
                  <a:srgbClr val="9A9A9A"/>
                </a:solidFill>
                <a:hlinkClick r:id="rId3"/>
              </a:rPr>
              <a:t>kidslearnwithconcept.in</a:t>
            </a:r>
          </a:p>
        </p:txBody>
      </p:sp>
    </p:spTree>
    <p:extLst>
      <p:ext uri="{BB962C8B-B14F-4D97-AF65-F5344CB8AC3E}">
        <p14:creationId xmlns:p14="http://schemas.microsoft.com/office/powerpoint/2010/main" val="26051183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7487</TotalTime>
  <Words>197</Words>
  <Application>Microsoft Office PowerPoint</Application>
  <PresentationFormat>Widescreen</PresentationFormat>
  <Paragraphs>4</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     </vt:lpstr>
      <vt:lpstr>Good Morning everyone , Respected principal, teachers and all my dear friends. Today I am here to deliver a speech on “GURU PURNIMA”. At first I wish you all a very ‘HAPPY GURU PURNIMA’.            Guru Purnima is a religious Hindu festival dedicated to offering respect to all the spiritual and academic gurus. It is celebrated as a festival in India , Bhutan and Nepal  by Hindus , Jains and Buddhists. It typically falls on the full moon day in the Hindu month of  Ashadha.              For Hindus, the day is special as Rishi Vyasa, the author of Mahabharat. Rishi Vyasa was born on this day. Buddhists observe this day as lord Buddha gave his Sermon on this day.             A guru is a person who teaches and sheds lights , knowledge and directs us to lead in the right path.             Guru Purnima  is a wonderful day that reminds everyone of the significance of great , self –effacing teacher and  gurus in oriental culture.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Pankaj Kumar Jha</dc:creator>
  <cp:lastModifiedBy>Pankaj Kumar Jha</cp:lastModifiedBy>
  <cp:revision>10</cp:revision>
  <dcterms:created xsi:type="dcterms:W3CDTF">2025-07-03T03:56:12Z</dcterms:created>
  <dcterms:modified xsi:type="dcterms:W3CDTF">2025-07-31T10:12:56Z</dcterms:modified>
</cp:coreProperties>
</file>